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2"/>
  </p:notesMasterIdLst>
  <p:handoutMasterIdLst>
    <p:handoutMasterId r:id="rId23"/>
  </p:handoutMasterIdLst>
  <p:sldIdLst>
    <p:sldId id="279" r:id="rId5"/>
    <p:sldId id="262" r:id="rId6"/>
    <p:sldId id="263" r:id="rId7"/>
    <p:sldId id="264" r:id="rId8"/>
    <p:sldId id="265" r:id="rId9"/>
    <p:sldId id="266" r:id="rId10"/>
    <p:sldId id="267" r:id="rId11"/>
    <p:sldId id="268" r:id="rId12"/>
    <p:sldId id="269" r:id="rId13"/>
    <p:sldId id="270" r:id="rId14"/>
    <p:sldId id="271" r:id="rId15"/>
    <p:sldId id="272" r:id="rId16"/>
    <p:sldId id="278" r:id="rId17"/>
    <p:sldId id="277" r:id="rId18"/>
    <p:sldId id="274" r:id="rId19"/>
    <p:sldId id="275" r:id="rId20"/>
    <p:sldId id="276" r:id="rId21"/>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eyer, Amanda L [COMRES/REF/SID]" initials="MAL[" lastIdx="1" clrIdx="0">
    <p:extLst>
      <p:ext uri="{19B8F6BF-5375-455C-9EA6-DF929625EA0E}">
        <p15:presenceInfo xmlns:p15="http://schemas.microsoft.com/office/powerpoint/2012/main" userId="S-1-5-21-1417001333-1682526488-839522115-14370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DA"/>
    <a:srgbClr val="F9AB55"/>
    <a:srgbClr val="00BBEE"/>
    <a:srgbClr val="D31245"/>
    <a:srgbClr val="8A4B05"/>
    <a:srgbClr val="959797"/>
    <a:srgbClr val="87E5FF"/>
    <a:srgbClr val="6E298D"/>
    <a:srgbClr val="FFCF22"/>
    <a:srgbClr val="00AA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6084" autoAdjust="0"/>
  </p:normalViewPr>
  <p:slideViewPr>
    <p:cSldViewPr snapToGrid="0">
      <p:cViewPr varScale="1">
        <p:scale>
          <a:sx n="120" d="100"/>
          <a:sy n="120" d="100"/>
        </p:scale>
        <p:origin x="134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0D34D87C-21E3-46C2-AE0D-4B5588772928}" type="datetimeFigureOut">
              <a:rPr lang="en-US" smtClean="0"/>
              <a:t>12/5/2017</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C082CDD-E417-4297-8DEA-DE2990865EFB}" type="slidenum">
              <a:rPr lang="en-US" smtClean="0"/>
              <a:t>‹#›</a:t>
            </a:fld>
            <a:endParaRPr lang="en-US"/>
          </a:p>
        </p:txBody>
      </p:sp>
    </p:spTree>
    <p:extLst>
      <p:ext uri="{BB962C8B-B14F-4D97-AF65-F5344CB8AC3E}">
        <p14:creationId xmlns:p14="http://schemas.microsoft.com/office/powerpoint/2010/main" val="40565578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5C37CA9-0E64-420B-BFD0-52EE7A8F9169}" type="datetimeFigureOut">
              <a:rPr lang="en-US" smtClean="0"/>
              <a:t>12/5/2017</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0096EDBF-1E08-4C24-87E2-4227BC8E87AC}" type="slidenum">
              <a:rPr lang="en-US" smtClean="0"/>
              <a:t>‹#›</a:t>
            </a:fld>
            <a:endParaRPr lang="en-US" dirty="0"/>
          </a:p>
        </p:txBody>
      </p:sp>
    </p:spTree>
    <p:extLst>
      <p:ext uri="{BB962C8B-B14F-4D97-AF65-F5344CB8AC3E}">
        <p14:creationId xmlns:p14="http://schemas.microsoft.com/office/powerpoint/2010/main" val="10010512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mall Angle White Title Slide">
    <p:spTree>
      <p:nvGrpSpPr>
        <p:cNvPr id="1" name=""/>
        <p:cNvGrpSpPr/>
        <p:nvPr/>
      </p:nvGrpSpPr>
      <p:grpSpPr>
        <a:xfrm>
          <a:off x="0" y="0"/>
          <a:ext cx="0" cy="0"/>
          <a:chOff x="0" y="0"/>
          <a:chExt cx="0" cy="0"/>
        </a:xfrm>
      </p:grpSpPr>
      <p:sp>
        <p:nvSpPr>
          <p:cNvPr id="2" name="Rectangle 1"/>
          <p:cNvSpPr/>
          <p:nvPr userDrawn="1"/>
        </p:nvSpPr>
        <p:spPr bwMode="auto">
          <a:xfrm>
            <a:off x="1" y="1"/>
            <a:ext cx="9144000" cy="6858000"/>
          </a:xfrm>
          <a:prstGeom prst="rect">
            <a:avLst/>
          </a:prstGeom>
          <a:solidFill>
            <a:schemeClr val="bg1"/>
          </a:solidFill>
          <a:ln w="9525">
            <a:noFill/>
            <a:round/>
            <a:headEnd/>
            <a:tailEnd/>
          </a:ln>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pic>
        <p:nvPicPr>
          <p:cNvPr id="4098"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9" name="Line 1037"/>
          <p:cNvSpPr>
            <a:spLocks noChangeShapeType="1"/>
          </p:cNvSpPr>
          <p:nvPr userDrawn="1"/>
        </p:nvSpPr>
        <p:spPr bwMode="auto">
          <a:xfrm>
            <a:off x="2872327" y="3022200"/>
            <a:ext cx="6271674"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0" name="Text Placeholder 3"/>
          <p:cNvSpPr>
            <a:spLocks noGrp="1"/>
          </p:cNvSpPr>
          <p:nvPr>
            <p:ph type="body" sz="quarter" idx="10" hasCustomPrompt="1"/>
          </p:nvPr>
        </p:nvSpPr>
        <p:spPr>
          <a:xfrm>
            <a:off x="2772120" y="1295400"/>
            <a:ext cx="5686080" cy="1726800"/>
          </a:xfrm>
        </p:spPr>
        <p:txBody>
          <a:bodyPr anchor="b"/>
          <a:lstStyle>
            <a:lvl1pPr marL="0" indent="0">
              <a:buFontTx/>
              <a:buNone/>
              <a:defRPr sz="2800" b="1" i="0">
                <a:solidFill>
                  <a:schemeClr val="accent1"/>
                </a:solidFill>
              </a:defRPr>
            </a:lvl1pPr>
          </a:lstStyle>
          <a:p>
            <a:pPr lvl="0"/>
            <a:r>
              <a:rPr lang="en-US" dirty="0"/>
              <a:t>Click to edit Master title</a:t>
            </a:r>
          </a:p>
        </p:txBody>
      </p:sp>
      <p:sp>
        <p:nvSpPr>
          <p:cNvPr id="12" name="Text Placeholder 3"/>
          <p:cNvSpPr>
            <a:spLocks noGrp="1"/>
          </p:cNvSpPr>
          <p:nvPr>
            <p:ph type="body" sz="quarter" idx="14"/>
          </p:nvPr>
        </p:nvSpPr>
        <p:spPr>
          <a:xfrm>
            <a:off x="2772120" y="3146807"/>
            <a:ext cx="5716484" cy="1348993"/>
          </a:xfrm>
        </p:spPr>
        <p:txBody>
          <a:bodyPr/>
          <a:lstStyle>
            <a:lvl1pPr marL="0" indent="0">
              <a:buNone/>
              <a:defRPr sz="1800">
                <a:solidFill>
                  <a:schemeClr val="accent1"/>
                </a:solidFill>
              </a:defRPr>
            </a:lvl1pPr>
          </a:lstStyle>
          <a:p>
            <a:r>
              <a:rPr lang="en-US" dirty="0"/>
              <a:t>Insert Subtitle Here</a:t>
            </a:r>
          </a:p>
        </p:txBody>
      </p:sp>
      <p:sp>
        <p:nvSpPr>
          <p:cNvPr id="13" name="Rectangle 18"/>
          <p:cNvSpPr/>
          <p:nvPr userDrawn="1"/>
        </p:nvSpPr>
        <p:spPr bwMode="auto">
          <a:xfrm>
            <a:off x="0" y="2581663"/>
            <a:ext cx="2277752" cy="4276339"/>
          </a:xfrm>
          <a:custGeom>
            <a:avLst/>
            <a:gdLst/>
            <a:ahLst/>
            <a:cxnLst/>
            <a:rect l="l" t="t" r="r" b="b"/>
            <a:pathLst>
              <a:path w="2277752" h="4276339">
                <a:moveTo>
                  <a:pt x="0" y="0"/>
                </a:moveTo>
                <a:lnTo>
                  <a:pt x="2277752" y="4276339"/>
                </a:lnTo>
                <a:lnTo>
                  <a:pt x="0" y="4276339"/>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Tree>
    <p:extLst>
      <p:ext uri="{BB962C8B-B14F-4D97-AF65-F5344CB8AC3E}">
        <p14:creationId xmlns:p14="http://schemas.microsoft.com/office/powerpoint/2010/main" val="679091317"/>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reaker Sky Blue">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87E5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tx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tx1"/>
                </a:solidFill>
              </a:defRPr>
            </a:lvl1pPr>
          </a:lstStyle>
          <a:p>
            <a:r>
              <a:rPr lang="en-US" dirty="0"/>
              <a:t>Insert Subtitle Here</a:t>
            </a:r>
          </a:p>
        </p:txBody>
      </p:sp>
    </p:spTree>
    <p:extLst>
      <p:ext uri="{BB962C8B-B14F-4D97-AF65-F5344CB8AC3E}">
        <p14:creationId xmlns:p14="http://schemas.microsoft.com/office/powerpoint/2010/main" val="4278357082"/>
      </p:ext>
    </p:extLst>
  </p:cSld>
  <p:clrMapOvr>
    <a:overrideClrMapping bg1="lt1" tx1="dk1" bg2="lt2" tx2="dk2" accent1="accent1" accent2="accent2" accent3="accent3" accent4="accent4" accent5="accent5" accent6="accent6" hlink="hlink" folHlink="folHlink"/>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reaker Crimson">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D3124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1447526383"/>
      </p:ext>
    </p:extLst>
  </p:cSld>
  <p:clrMapOvr>
    <a:overrideClrMapping bg1="lt1" tx1="dk1" bg2="lt2" tx2="dk2" accent1="accent1" accent2="accent2" accent3="accent3" accent4="accent4" accent5="accent5" accent6="accent6" hlink="hlink" folHlink="folHlink"/>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reaker Blue/Green">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3924229505"/>
      </p:ext>
    </p:extLst>
  </p:cSld>
  <p:clrMapOvr>
    <a:overrideClrMapping bg1="lt1" tx1="dk1" bg2="lt2" tx2="dk2" accent1="accent1" accent2="accent2" accent3="accent3" accent4="accent4" accent5="accent5" accent6="accent6" hlink="hlink" folHlink="folHlink"/>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reaker Brown">
    <p:bg>
      <p:bgPr>
        <a:solidFill>
          <a:schemeClr val="bg1"/>
        </a:solidFill>
        <a:effectLst/>
      </p:bgPr>
    </p:bg>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8A4B0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2190982017"/>
      </p:ext>
    </p:extLst>
  </p:cSld>
  <p:clrMapOvr>
    <a:overrideClrMapping bg1="lt1" tx1="dk1" bg2="lt2" tx2="dk2" accent1="accent1" accent2="accent2" accent3="accent3" accent4="accent4" accent5="accent5" accent6="accent6" hlink="hlink" folHlink="folHlink"/>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Angle Breaker Slide Blue">
    <p:spTree>
      <p:nvGrpSpPr>
        <p:cNvPr id="1" name=""/>
        <p:cNvGrpSpPr/>
        <p:nvPr/>
      </p:nvGrpSpPr>
      <p:grpSpPr>
        <a:xfrm>
          <a:off x="0" y="0"/>
          <a:ext cx="0" cy="0"/>
          <a:chOff x="0" y="0"/>
          <a:chExt cx="0" cy="0"/>
        </a:xfrm>
      </p:grpSpPr>
      <p:sp>
        <p:nvSpPr>
          <p:cNvPr id="3" name="Rectangle 2"/>
          <p:cNvSpPr/>
          <p:nvPr userDrawn="1"/>
        </p:nvSpPr>
        <p:spPr bwMode="auto">
          <a:xfrm>
            <a:off x="-12701" y="2"/>
            <a:ext cx="9156701" cy="6857999"/>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pic>
        <p:nvPicPr>
          <p:cNvPr id="8" name="Picture 2" descr="X:\EMERSON\_BRAND_RESOURCES\BRAND_STANDARDS\Logos\Logos-Corporate\Logos-Corporate-PNG\CORP_2C_White.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14920" y="5940291"/>
            <a:ext cx="1371600" cy="74697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18"/>
          <p:cNvSpPr/>
          <p:nvPr userDrawn="1"/>
        </p:nvSpPr>
        <p:spPr bwMode="auto">
          <a:xfrm>
            <a:off x="-12700" y="0"/>
            <a:ext cx="7627620" cy="6858000"/>
          </a:xfrm>
          <a:custGeom>
            <a:avLst/>
            <a:gdLst>
              <a:gd name="connsiteX0" fmla="*/ 0 w 7713352"/>
              <a:gd name="connsiteY0" fmla="*/ 0 h 6858000"/>
              <a:gd name="connsiteX1" fmla="*/ 4038600 w 7713352"/>
              <a:gd name="connsiteY1" fmla="*/ 0 h 6858000"/>
              <a:gd name="connsiteX2" fmla="*/ 4060503 w 7713352"/>
              <a:gd name="connsiteY2" fmla="*/ 0 h 6858000"/>
              <a:gd name="connsiteX3" fmla="*/ 7713352 w 7713352"/>
              <a:gd name="connsiteY3" fmla="*/ 6858000 h 6858000"/>
              <a:gd name="connsiteX4" fmla="*/ 4038600 w 7713352"/>
              <a:gd name="connsiteY4" fmla="*/ 6858000 h 6858000"/>
              <a:gd name="connsiteX5" fmla="*/ 171908 w 7713352"/>
              <a:gd name="connsiteY5" fmla="*/ 6858000 h 6858000"/>
              <a:gd name="connsiteX6" fmla="*/ 0 w 7713352"/>
              <a:gd name="connsiteY6" fmla="*/ 6858000 h 6858000"/>
              <a:gd name="connsiteX7" fmla="*/ 0 w 771335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3352" h="6858000">
                <a:moveTo>
                  <a:pt x="0" y="0"/>
                </a:moveTo>
                <a:lnTo>
                  <a:pt x="4038600" y="0"/>
                </a:lnTo>
                <a:lnTo>
                  <a:pt x="4060503" y="0"/>
                </a:lnTo>
                <a:lnTo>
                  <a:pt x="7713352" y="6858000"/>
                </a:lnTo>
                <a:lnTo>
                  <a:pt x="4038600" y="6858000"/>
                </a:lnTo>
                <a:lnTo>
                  <a:pt x="171908" y="6858000"/>
                </a:lnTo>
                <a:lnTo>
                  <a:pt x="0" y="6858000"/>
                </a:lnTo>
                <a:lnTo>
                  <a:pt x="0" y="0"/>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Title 9"/>
          <p:cNvSpPr>
            <a:spLocks noGrp="1"/>
          </p:cNvSpPr>
          <p:nvPr>
            <p:ph type="title"/>
          </p:nvPr>
        </p:nvSpPr>
        <p:spPr bwMode="white">
          <a:xfrm>
            <a:off x="533400" y="4492585"/>
            <a:ext cx="4876800" cy="900825"/>
          </a:xfrm>
          <a:effectLst/>
        </p:spPr>
        <p:txBody>
          <a:bodyPr anchor="t"/>
          <a:lstStyle>
            <a:lvl1pPr>
              <a:defRPr sz="2600" b="0">
                <a:solidFill>
                  <a:schemeClr val="bg1"/>
                </a:solidFill>
              </a:defRPr>
            </a:lvl1pPr>
          </a:lstStyle>
          <a:p>
            <a:r>
              <a:rPr lang="en-US" dirty="0"/>
              <a:t>Click to edit Master title style</a:t>
            </a:r>
          </a:p>
        </p:txBody>
      </p:sp>
      <p:sp>
        <p:nvSpPr>
          <p:cNvPr id="13" name="Text Placeholder 12"/>
          <p:cNvSpPr>
            <a:spLocks noGrp="1"/>
          </p:cNvSpPr>
          <p:nvPr>
            <p:ph type="body" sz="quarter" idx="10"/>
          </p:nvPr>
        </p:nvSpPr>
        <p:spPr bwMode="white">
          <a:xfrm>
            <a:off x="533400" y="5483091"/>
            <a:ext cx="4875508" cy="979702"/>
          </a:xfrm>
        </p:spPr>
        <p:txBody>
          <a:bodyPr/>
          <a:lstStyle>
            <a:lvl1pPr marL="0" indent="0">
              <a:buNone/>
              <a:defRPr sz="2000" i="0">
                <a:solidFill>
                  <a:schemeClr val="bg1"/>
                </a:solidFill>
              </a:defRPr>
            </a:lvl1pPr>
          </a:lstStyle>
          <a:p>
            <a:pPr lvl="0"/>
            <a:r>
              <a:rPr lang="en-US" dirty="0"/>
              <a:t>Click to edit Master text styles</a:t>
            </a:r>
          </a:p>
        </p:txBody>
      </p:sp>
      <p:cxnSp>
        <p:nvCxnSpPr>
          <p:cNvPr id="9" name="Straight Connector 8"/>
          <p:cNvCxnSpPr/>
          <p:nvPr userDrawn="1"/>
        </p:nvCxnSpPr>
        <p:spPr bwMode="auto">
          <a:xfrm>
            <a:off x="393192" y="4335024"/>
            <a:ext cx="5015716"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152317723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Angle Breaker Slide Green">
    <p:spTree>
      <p:nvGrpSpPr>
        <p:cNvPr id="1" name=""/>
        <p:cNvGrpSpPr/>
        <p:nvPr/>
      </p:nvGrpSpPr>
      <p:grpSpPr>
        <a:xfrm>
          <a:off x="0" y="0"/>
          <a:ext cx="0" cy="0"/>
          <a:chOff x="0" y="0"/>
          <a:chExt cx="0" cy="0"/>
        </a:xfrm>
      </p:grpSpPr>
      <p:sp>
        <p:nvSpPr>
          <p:cNvPr id="3" name="Rectangle 2"/>
          <p:cNvSpPr/>
          <p:nvPr userDrawn="1"/>
        </p:nvSpPr>
        <p:spPr bwMode="auto">
          <a:xfrm>
            <a:off x="-12701" y="2"/>
            <a:ext cx="9156701" cy="6857999"/>
          </a:xfrm>
          <a:prstGeom prst="rect">
            <a:avLst/>
          </a:prstGeom>
          <a:solidFill>
            <a:srgbClr val="BDD52B"/>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pic>
        <p:nvPicPr>
          <p:cNvPr id="12"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8"/>
          <p:cNvSpPr/>
          <p:nvPr userDrawn="1"/>
        </p:nvSpPr>
        <p:spPr bwMode="auto">
          <a:xfrm>
            <a:off x="-12700" y="0"/>
            <a:ext cx="7627620" cy="6858000"/>
          </a:xfrm>
          <a:custGeom>
            <a:avLst/>
            <a:gdLst>
              <a:gd name="connsiteX0" fmla="*/ 0 w 7713352"/>
              <a:gd name="connsiteY0" fmla="*/ 0 h 6858000"/>
              <a:gd name="connsiteX1" fmla="*/ 4038600 w 7713352"/>
              <a:gd name="connsiteY1" fmla="*/ 0 h 6858000"/>
              <a:gd name="connsiteX2" fmla="*/ 4060503 w 7713352"/>
              <a:gd name="connsiteY2" fmla="*/ 0 h 6858000"/>
              <a:gd name="connsiteX3" fmla="*/ 7713352 w 7713352"/>
              <a:gd name="connsiteY3" fmla="*/ 6858000 h 6858000"/>
              <a:gd name="connsiteX4" fmla="*/ 4038600 w 7713352"/>
              <a:gd name="connsiteY4" fmla="*/ 6858000 h 6858000"/>
              <a:gd name="connsiteX5" fmla="*/ 171908 w 7713352"/>
              <a:gd name="connsiteY5" fmla="*/ 6858000 h 6858000"/>
              <a:gd name="connsiteX6" fmla="*/ 0 w 7713352"/>
              <a:gd name="connsiteY6" fmla="*/ 6858000 h 6858000"/>
              <a:gd name="connsiteX7" fmla="*/ 0 w 771335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3352" h="6858000">
                <a:moveTo>
                  <a:pt x="0" y="0"/>
                </a:moveTo>
                <a:lnTo>
                  <a:pt x="4038600" y="0"/>
                </a:lnTo>
                <a:lnTo>
                  <a:pt x="4060503" y="0"/>
                </a:lnTo>
                <a:lnTo>
                  <a:pt x="7713352" y="6858000"/>
                </a:lnTo>
                <a:lnTo>
                  <a:pt x="4038600" y="6858000"/>
                </a:lnTo>
                <a:lnTo>
                  <a:pt x="171908" y="6858000"/>
                </a:lnTo>
                <a:lnTo>
                  <a:pt x="0" y="6858000"/>
                </a:lnTo>
                <a:lnTo>
                  <a:pt x="0" y="0"/>
                </a:lnTo>
                <a:close/>
              </a:path>
            </a:pathLst>
          </a:cu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Title 9"/>
          <p:cNvSpPr>
            <a:spLocks noGrp="1"/>
          </p:cNvSpPr>
          <p:nvPr>
            <p:ph type="title"/>
          </p:nvPr>
        </p:nvSpPr>
        <p:spPr bwMode="white">
          <a:xfrm>
            <a:off x="533400" y="4492585"/>
            <a:ext cx="4876800" cy="900825"/>
          </a:xfrm>
          <a:effectLst/>
        </p:spPr>
        <p:txBody>
          <a:bodyPr anchor="t"/>
          <a:lstStyle>
            <a:lvl1pPr>
              <a:defRPr sz="2600" b="0">
                <a:solidFill>
                  <a:schemeClr val="bg1"/>
                </a:solidFill>
              </a:defRPr>
            </a:lvl1pPr>
          </a:lstStyle>
          <a:p>
            <a:r>
              <a:rPr lang="en-US" dirty="0"/>
              <a:t>Click to edit Master title style</a:t>
            </a:r>
          </a:p>
        </p:txBody>
      </p:sp>
      <p:sp>
        <p:nvSpPr>
          <p:cNvPr id="11" name="Text Placeholder 12"/>
          <p:cNvSpPr>
            <a:spLocks noGrp="1"/>
          </p:cNvSpPr>
          <p:nvPr>
            <p:ph type="body" sz="quarter" idx="10"/>
          </p:nvPr>
        </p:nvSpPr>
        <p:spPr bwMode="white">
          <a:xfrm>
            <a:off x="533400" y="5483091"/>
            <a:ext cx="4875508" cy="979702"/>
          </a:xfrm>
        </p:spPr>
        <p:txBody>
          <a:bodyPr/>
          <a:lstStyle>
            <a:lvl1pPr marL="0" indent="0">
              <a:buNone/>
              <a:defRPr sz="2000" i="0">
                <a:solidFill>
                  <a:schemeClr val="bg1"/>
                </a:solidFill>
              </a:defRPr>
            </a:lvl1pPr>
          </a:lstStyle>
          <a:p>
            <a:pPr lvl="0"/>
            <a:r>
              <a:rPr lang="en-US" dirty="0"/>
              <a:t>Click to edit Master text styles</a:t>
            </a:r>
          </a:p>
        </p:txBody>
      </p:sp>
      <p:cxnSp>
        <p:nvCxnSpPr>
          <p:cNvPr id="13" name="Straight Connector 12"/>
          <p:cNvCxnSpPr/>
          <p:nvPr userDrawn="1"/>
        </p:nvCxnSpPr>
        <p:spPr bwMode="auto">
          <a:xfrm>
            <a:off x="393192" y="4335024"/>
            <a:ext cx="5015716" cy="0"/>
          </a:xfrm>
          <a:prstGeom prst="line">
            <a:avLst/>
          </a:prstGeom>
          <a:solidFill>
            <a:schemeClr val="accent1"/>
          </a:solidFill>
          <a:ln w="57150" cap="flat" cmpd="sng" algn="ctr">
            <a:solidFill>
              <a:schemeClr val="bg1"/>
            </a:solidFill>
            <a:prstDash val="solid"/>
            <a:round/>
            <a:headEnd type="none" w="med" len="med"/>
            <a:tailEnd type="none" w="med" len="med"/>
          </a:ln>
          <a:effectLst/>
        </p:spPr>
      </p:cxnSp>
    </p:spTree>
    <p:extLst>
      <p:ext uri="{BB962C8B-B14F-4D97-AF65-F5344CB8AC3E}">
        <p14:creationId xmlns:p14="http://schemas.microsoft.com/office/powerpoint/2010/main" val="296171456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ngle Breaker Slide Orange">
    <p:spTree>
      <p:nvGrpSpPr>
        <p:cNvPr id="1" name=""/>
        <p:cNvGrpSpPr/>
        <p:nvPr/>
      </p:nvGrpSpPr>
      <p:grpSpPr>
        <a:xfrm>
          <a:off x="0" y="0"/>
          <a:ext cx="0" cy="0"/>
          <a:chOff x="0" y="0"/>
          <a:chExt cx="0" cy="0"/>
        </a:xfrm>
      </p:grpSpPr>
      <p:sp>
        <p:nvSpPr>
          <p:cNvPr id="3" name="Rectangle 2"/>
          <p:cNvSpPr/>
          <p:nvPr userDrawn="1"/>
        </p:nvSpPr>
        <p:spPr bwMode="auto">
          <a:xfrm>
            <a:off x="-12701" y="2"/>
            <a:ext cx="9156701" cy="6857999"/>
          </a:xfrm>
          <a:prstGeom prst="rect">
            <a:avLst/>
          </a:prstGeom>
          <a:solidFill>
            <a:schemeClr val="accent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pic>
        <p:nvPicPr>
          <p:cNvPr id="10"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18"/>
          <p:cNvSpPr/>
          <p:nvPr userDrawn="1"/>
        </p:nvSpPr>
        <p:spPr bwMode="auto">
          <a:xfrm>
            <a:off x="-12700" y="0"/>
            <a:ext cx="7627620" cy="6858000"/>
          </a:xfrm>
          <a:custGeom>
            <a:avLst/>
            <a:gdLst>
              <a:gd name="connsiteX0" fmla="*/ 0 w 7713352"/>
              <a:gd name="connsiteY0" fmla="*/ 0 h 6858000"/>
              <a:gd name="connsiteX1" fmla="*/ 4038600 w 7713352"/>
              <a:gd name="connsiteY1" fmla="*/ 0 h 6858000"/>
              <a:gd name="connsiteX2" fmla="*/ 4060503 w 7713352"/>
              <a:gd name="connsiteY2" fmla="*/ 0 h 6858000"/>
              <a:gd name="connsiteX3" fmla="*/ 7713352 w 7713352"/>
              <a:gd name="connsiteY3" fmla="*/ 6858000 h 6858000"/>
              <a:gd name="connsiteX4" fmla="*/ 4038600 w 7713352"/>
              <a:gd name="connsiteY4" fmla="*/ 6858000 h 6858000"/>
              <a:gd name="connsiteX5" fmla="*/ 171908 w 7713352"/>
              <a:gd name="connsiteY5" fmla="*/ 6858000 h 6858000"/>
              <a:gd name="connsiteX6" fmla="*/ 0 w 7713352"/>
              <a:gd name="connsiteY6" fmla="*/ 6858000 h 6858000"/>
              <a:gd name="connsiteX7" fmla="*/ 0 w 7713352"/>
              <a:gd name="connsiteY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713352" h="6858000">
                <a:moveTo>
                  <a:pt x="0" y="0"/>
                </a:moveTo>
                <a:lnTo>
                  <a:pt x="4038600" y="0"/>
                </a:lnTo>
                <a:lnTo>
                  <a:pt x="4060503" y="0"/>
                </a:lnTo>
                <a:lnTo>
                  <a:pt x="7713352" y="6858000"/>
                </a:lnTo>
                <a:lnTo>
                  <a:pt x="4038600" y="6858000"/>
                </a:lnTo>
                <a:lnTo>
                  <a:pt x="171908" y="6858000"/>
                </a:lnTo>
                <a:lnTo>
                  <a:pt x="0" y="6858000"/>
                </a:lnTo>
                <a:lnTo>
                  <a:pt x="0" y="0"/>
                </a:lnTo>
                <a:close/>
              </a:path>
            </a:pathLst>
          </a:cu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1" name="Title 9"/>
          <p:cNvSpPr>
            <a:spLocks noGrp="1"/>
          </p:cNvSpPr>
          <p:nvPr>
            <p:ph type="title"/>
          </p:nvPr>
        </p:nvSpPr>
        <p:spPr bwMode="white">
          <a:xfrm>
            <a:off x="533400" y="4492585"/>
            <a:ext cx="4876800" cy="900825"/>
          </a:xfrm>
          <a:effectLst/>
        </p:spPr>
        <p:txBody>
          <a:bodyPr anchor="t"/>
          <a:lstStyle>
            <a:lvl1pPr>
              <a:defRPr sz="2600" b="0">
                <a:solidFill>
                  <a:schemeClr val="tx1"/>
                </a:solidFill>
              </a:defRPr>
            </a:lvl1pPr>
          </a:lstStyle>
          <a:p>
            <a:r>
              <a:rPr lang="en-US" dirty="0"/>
              <a:t>Click to edit Master title style</a:t>
            </a:r>
          </a:p>
        </p:txBody>
      </p:sp>
      <p:sp>
        <p:nvSpPr>
          <p:cNvPr id="12" name="Text Placeholder 12"/>
          <p:cNvSpPr>
            <a:spLocks noGrp="1"/>
          </p:cNvSpPr>
          <p:nvPr>
            <p:ph type="body" sz="quarter" idx="10"/>
          </p:nvPr>
        </p:nvSpPr>
        <p:spPr bwMode="white">
          <a:xfrm>
            <a:off x="533400" y="5483091"/>
            <a:ext cx="4875508" cy="979702"/>
          </a:xfrm>
        </p:spPr>
        <p:txBody>
          <a:bodyPr/>
          <a:lstStyle>
            <a:lvl1pPr marL="0" indent="0">
              <a:buNone/>
              <a:defRPr sz="2000" i="0">
                <a:solidFill>
                  <a:schemeClr val="tx1"/>
                </a:solidFill>
              </a:defRPr>
            </a:lvl1pPr>
          </a:lstStyle>
          <a:p>
            <a:pPr lvl="0"/>
            <a:r>
              <a:rPr lang="en-US" dirty="0"/>
              <a:t>Click to edit Master text styles</a:t>
            </a:r>
          </a:p>
        </p:txBody>
      </p:sp>
      <p:cxnSp>
        <p:nvCxnSpPr>
          <p:cNvPr id="13" name="Straight Connector 12"/>
          <p:cNvCxnSpPr/>
          <p:nvPr userDrawn="1"/>
        </p:nvCxnSpPr>
        <p:spPr bwMode="auto">
          <a:xfrm>
            <a:off x="393192" y="4335024"/>
            <a:ext cx="5015716" cy="0"/>
          </a:xfrm>
          <a:prstGeom prst="line">
            <a:avLst/>
          </a:prstGeom>
          <a:solidFill>
            <a:schemeClr val="accent1"/>
          </a:solidFill>
          <a:ln w="5715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1170081518"/>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 Column Withou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3" name="Content Placeholder 12"/>
          <p:cNvSpPr>
            <a:spLocks noGrp="1"/>
          </p:cNvSpPr>
          <p:nvPr>
            <p:ph sz="quarter" idx="10"/>
          </p:nvPr>
        </p:nvSpPr>
        <p:spPr>
          <a:xfrm>
            <a:off x="409575" y="1339850"/>
            <a:ext cx="8328025" cy="4832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854741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Column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3" name="Content Placeholder 12"/>
          <p:cNvSpPr>
            <a:spLocks noGrp="1"/>
          </p:cNvSpPr>
          <p:nvPr>
            <p:ph sz="quarter" idx="10"/>
          </p:nvPr>
        </p:nvSpPr>
        <p:spPr>
          <a:xfrm>
            <a:off x="409575" y="1339850"/>
            <a:ext cx="8328025" cy="4832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924800" y="6172200"/>
            <a:ext cx="861076" cy="406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661212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 Column 1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6" name="Group 5"/>
          <p:cNvGrpSpPr/>
          <p:nvPr userDrawn="1"/>
        </p:nvGrpSpPr>
        <p:grpSpPr>
          <a:xfrm>
            <a:off x="0" y="6138806"/>
            <a:ext cx="9144000" cy="723258"/>
            <a:chOff x="0" y="5686691"/>
            <a:chExt cx="8306602" cy="731521"/>
          </a:xfrm>
        </p:grpSpPr>
        <p:sp>
          <p:nvSpPr>
            <p:cNvPr id="7" name="Rectangle 6"/>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0" name="Content Placeholder 19"/>
          <p:cNvSpPr>
            <a:spLocks noGrp="1"/>
          </p:cNvSpPr>
          <p:nvPr>
            <p:ph sz="quarter" idx="19"/>
          </p:nvPr>
        </p:nvSpPr>
        <p:spPr>
          <a:xfrm>
            <a:off x="409575" y="1339850"/>
            <a:ext cx="8328025" cy="4603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5"/>
          <p:cNvSpPr>
            <a:spLocks noGrp="1"/>
          </p:cNvSpPr>
          <p:nvPr>
            <p:ph type="body" sz="quarter" idx="17"/>
          </p:nvPr>
        </p:nvSpPr>
        <p:spPr>
          <a:xfrm>
            <a:off x="112712" y="6248400"/>
            <a:ext cx="8934451" cy="354176"/>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4"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237716777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rge Angle White Title Slide">
    <p:spTree>
      <p:nvGrpSpPr>
        <p:cNvPr id="1" name=""/>
        <p:cNvGrpSpPr/>
        <p:nvPr/>
      </p:nvGrpSpPr>
      <p:grpSpPr>
        <a:xfrm>
          <a:off x="0" y="0"/>
          <a:ext cx="0" cy="0"/>
          <a:chOff x="0" y="0"/>
          <a:chExt cx="0" cy="0"/>
        </a:xfrm>
      </p:grpSpPr>
      <p:sp>
        <p:nvSpPr>
          <p:cNvPr id="14" name="Rectangle 13"/>
          <p:cNvSpPr/>
          <p:nvPr userDrawn="1"/>
        </p:nvSpPr>
        <p:spPr bwMode="auto">
          <a:xfrm>
            <a:off x="0" y="0"/>
            <a:ext cx="9144000" cy="6858000"/>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rgbClr val="FFFFFF"/>
              </a:solidFill>
            </a:endParaRPr>
          </a:p>
        </p:txBody>
      </p:sp>
      <p:sp>
        <p:nvSpPr>
          <p:cNvPr id="15" name="Rectangle 18"/>
          <p:cNvSpPr/>
          <p:nvPr userDrawn="1"/>
        </p:nvSpPr>
        <p:spPr bwMode="auto">
          <a:xfrm>
            <a:off x="-15240" y="0"/>
            <a:ext cx="6753490" cy="6888996"/>
          </a:xfrm>
          <a:custGeom>
            <a:avLst/>
            <a:gdLst>
              <a:gd name="connsiteX0" fmla="*/ 0 w 5427352"/>
              <a:gd name="connsiteY0" fmla="*/ 0 h 6858000"/>
              <a:gd name="connsiteX1" fmla="*/ 1752600 w 5427352"/>
              <a:gd name="connsiteY1" fmla="*/ 0 h 6858000"/>
              <a:gd name="connsiteX2" fmla="*/ 1774503 w 5427352"/>
              <a:gd name="connsiteY2" fmla="*/ 0 h 6858000"/>
              <a:gd name="connsiteX3" fmla="*/ 5427352 w 5427352"/>
              <a:gd name="connsiteY3" fmla="*/ 6858000 h 6858000"/>
              <a:gd name="connsiteX4" fmla="*/ 1752600 w 5427352"/>
              <a:gd name="connsiteY4" fmla="*/ 6858000 h 6858000"/>
              <a:gd name="connsiteX5" fmla="*/ 0 w 5427352"/>
              <a:gd name="connsiteY5" fmla="*/ 6858000 h 6858000"/>
              <a:gd name="connsiteX6" fmla="*/ 0 w 54273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1295400 w 6722752"/>
              <a:gd name="connsiteY5" fmla="*/ 685800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0 w 6722752"/>
              <a:gd name="connsiteY5" fmla="*/ 684276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0 w 6722752"/>
              <a:gd name="connsiteY4" fmla="*/ 6842760 h 6858000"/>
              <a:gd name="connsiteX5" fmla="*/ 0 w 6722752"/>
              <a:gd name="connsiteY5" fmla="*/ 0 h 6858000"/>
              <a:gd name="connsiteX0" fmla="*/ 15240 w 6737992"/>
              <a:gd name="connsiteY0" fmla="*/ 0 h 6873240"/>
              <a:gd name="connsiteX1" fmla="*/ 3063240 w 6737992"/>
              <a:gd name="connsiteY1" fmla="*/ 0 h 6873240"/>
              <a:gd name="connsiteX2" fmla="*/ 3085143 w 6737992"/>
              <a:gd name="connsiteY2" fmla="*/ 0 h 6873240"/>
              <a:gd name="connsiteX3" fmla="*/ 6737992 w 6737992"/>
              <a:gd name="connsiteY3" fmla="*/ 6858000 h 6873240"/>
              <a:gd name="connsiteX4" fmla="*/ 0 w 6737992"/>
              <a:gd name="connsiteY4" fmla="*/ 6873240 h 6873240"/>
              <a:gd name="connsiteX5" fmla="*/ 15240 w 6737992"/>
              <a:gd name="connsiteY5" fmla="*/ 0 h 6873240"/>
              <a:gd name="connsiteX0" fmla="*/ 15240 w 6753490"/>
              <a:gd name="connsiteY0" fmla="*/ 0 h 6888996"/>
              <a:gd name="connsiteX1" fmla="*/ 3063240 w 6753490"/>
              <a:gd name="connsiteY1" fmla="*/ 0 h 6888996"/>
              <a:gd name="connsiteX2" fmla="*/ 3085143 w 6753490"/>
              <a:gd name="connsiteY2" fmla="*/ 0 h 6888996"/>
              <a:gd name="connsiteX3" fmla="*/ 6753490 w 6753490"/>
              <a:gd name="connsiteY3" fmla="*/ 6888996 h 6888996"/>
              <a:gd name="connsiteX4" fmla="*/ 0 w 6753490"/>
              <a:gd name="connsiteY4" fmla="*/ 6873240 h 6888996"/>
              <a:gd name="connsiteX5" fmla="*/ 15240 w 6753490"/>
              <a:gd name="connsiteY5" fmla="*/ 0 h 688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3490" h="6888996">
                <a:moveTo>
                  <a:pt x="15240" y="0"/>
                </a:moveTo>
                <a:lnTo>
                  <a:pt x="3063240" y="0"/>
                </a:lnTo>
                <a:lnTo>
                  <a:pt x="3085143" y="0"/>
                </a:lnTo>
                <a:lnTo>
                  <a:pt x="6753490" y="6888996"/>
                </a:lnTo>
                <a:lnTo>
                  <a:pt x="0" y="6873240"/>
                </a:lnTo>
                <a:lnTo>
                  <a:pt x="15240" y="0"/>
                </a:lnTo>
                <a:close/>
              </a:path>
            </a:pathLst>
          </a:cu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7" name="Text Placeholder 2"/>
          <p:cNvSpPr>
            <a:spLocks noGrp="1"/>
          </p:cNvSpPr>
          <p:nvPr>
            <p:ph type="body" sz="quarter" idx="13"/>
          </p:nvPr>
        </p:nvSpPr>
        <p:spPr bwMode="white">
          <a:xfrm>
            <a:off x="223838" y="3505200"/>
            <a:ext cx="4652962" cy="1836690"/>
          </a:xfrm>
        </p:spPr>
        <p:txBody>
          <a:bodyPr anchor="b"/>
          <a:lstStyle>
            <a:lvl1pPr marL="0" indent="0">
              <a:buNone/>
              <a:defRPr sz="2800" b="1">
                <a:solidFill>
                  <a:schemeClr val="bg1"/>
                </a:solidFill>
              </a:defRPr>
            </a:lvl1pPr>
          </a:lstStyle>
          <a:p>
            <a:r>
              <a:rPr lang="en-US" dirty="0"/>
              <a:t>Insert Title Here</a:t>
            </a:r>
          </a:p>
        </p:txBody>
      </p:sp>
      <p:sp>
        <p:nvSpPr>
          <p:cNvPr id="8" name="Text Placeholder 3"/>
          <p:cNvSpPr>
            <a:spLocks noGrp="1"/>
          </p:cNvSpPr>
          <p:nvPr>
            <p:ph type="body" sz="quarter" idx="14"/>
          </p:nvPr>
        </p:nvSpPr>
        <p:spPr bwMode="white">
          <a:xfrm>
            <a:off x="223714" y="5488765"/>
            <a:ext cx="4660035" cy="939023"/>
          </a:xfrm>
        </p:spPr>
        <p:txBody>
          <a:bodyPr/>
          <a:lstStyle>
            <a:lvl1pPr marL="0" indent="0">
              <a:buNone/>
              <a:defRPr sz="1800">
                <a:solidFill>
                  <a:schemeClr val="bg1"/>
                </a:solidFill>
              </a:defRPr>
            </a:lvl1pPr>
          </a:lstStyle>
          <a:p>
            <a:r>
              <a:rPr lang="en-US" dirty="0"/>
              <a:t>Insert Subtitle Here</a:t>
            </a:r>
          </a:p>
        </p:txBody>
      </p:sp>
      <p:sp>
        <p:nvSpPr>
          <p:cNvPr id="10" name="Line 1037"/>
          <p:cNvSpPr>
            <a:spLocks noChangeShapeType="1"/>
          </p:cNvSpPr>
          <p:nvPr userDrawn="1"/>
        </p:nvSpPr>
        <p:spPr bwMode="white">
          <a:xfrm>
            <a:off x="-1" y="5386166"/>
            <a:ext cx="4846320"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pic>
        <p:nvPicPr>
          <p:cNvPr id="11"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522021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 Column 2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867401"/>
            <a:ext cx="9144000" cy="990600"/>
            <a:chOff x="0" y="5686691"/>
            <a:chExt cx="8306602" cy="825501"/>
          </a:xfrm>
        </p:grpSpPr>
        <p:sp>
          <p:nvSpPr>
            <p:cNvPr id="19" name="Rectangle 18"/>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451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4"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42853574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Column 3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638800"/>
            <a:ext cx="9144000" cy="1219201"/>
            <a:chOff x="0" y="5686691"/>
            <a:chExt cx="8306602" cy="825501"/>
          </a:xfrm>
        </p:grpSpPr>
        <p:sp>
          <p:nvSpPr>
            <p:cNvPr id="19" name="Rectangle 18"/>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146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5"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sp>
        <p:nvSpPr>
          <p:cNvPr id="11"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231304711"/>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6" name="Group 5"/>
          <p:cNvGrpSpPr/>
          <p:nvPr userDrawn="1"/>
        </p:nvGrpSpPr>
        <p:grpSpPr>
          <a:xfrm>
            <a:off x="0" y="6138806"/>
            <a:ext cx="9144000" cy="723258"/>
            <a:chOff x="0" y="5686691"/>
            <a:chExt cx="8306602" cy="731521"/>
          </a:xfrm>
        </p:grpSpPr>
        <p:sp>
          <p:nvSpPr>
            <p:cNvPr id="7" name="Rectangle 6"/>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8" name="Straight Connector 7"/>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16" name="Text Placeholder 15"/>
          <p:cNvSpPr>
            <a:spLocks noGrp="1"/>
          </p:cNvSpPr>
          <p:nvPr>
            <p:ph type="body" sz="quarter" idx="17"/>
          </p:nvPr>
        </p:nvSpPr>
        <p:spPr>
          <a:xfrm>
            <a:off x="112713" y="6248400"/>
            <a:ext cx="8934450" cy="354176"/>
          </a:xfrm>
        </p:spPr>
        <p:txBody>
          <a:bodyPr tIns="0"/>
          <a:lstStyle>
            <a:lvl1pPr marL="0" indent="0" algn="ctr">
              <a:spcBef>
                <a:spcPts val="0"/>
              </a:spcBef>
              <a:spcAft>
                <a:spcPts val="0"/>
              </a:spcAft>
              <a:buNone/>
              <a:defRPr b="1"/>
            </a:lvl1pPr>
          </a:lstStyle>
          <a:p>
            <a:pPr lvl="0"/>
            <a:endParaRPr lang="en-US" dirty="0"/>
          </a:p>
        </p:txBody>
      </p:sp>
      <p:sp>
        <p:nvSpPr>
          <p:cNvPr id="20" name="Content Placeholder 19"/>
          <p:cNvSpPr>
            <a:spLocks noGrp="1"/>
          </p:cNvSpPr>
          <p:nvPr>
            <p:ph sz="quarter" idx="19"/>
          </p:nvPr>
        </p:nvSpPr>
        <p:spPr>
          <a:xfrm>
            <a:off x="409575" y="1339850"/>
            <a:ext cx="8328025" cy="46037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
        <p:nvSpPr>
          <p:cNvPr id="11"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388284067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Column 2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867401"/>
            <a:ext cx="9144000" cy="990600"/>
            <a:chOff x="0" y="5686691"/>
            <a:chExt cx="8306602" cy="825501"/>
          </a:xfrm>
        </p:grpSpPr>
        <p:sp>
          <p:nvSpPr>
            <p:cNvPr id="19" name="Rectangle 18"/>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451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lvl1pPr>
          </a:lstStyle>
          <a:p>
            <a:pPr lvl="0"/>
            <a:endParaRPr lang="en-US" dirty="0"/>
          </a:p>
        </p:txBody>
      </p:sp>
      <p:sp>
        <p:nvSpPr>
          <p:cNvPr id="13"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1199876306"/>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Column 3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grpSp>
        <p:nvGrpSpPr>
          <p:cNvPr id="18" name="Group 17"/>
          <p:cNvGrpSpPr/>
          <p:nvPr userDrawn="1"/>
        </p:nvGrpSpPr>
        <p:grpSpPr>
          <a:xfrm>
            <a:off x="0" y="5638800"/>
            <a:ext cx="9144000" cy="1219201"/>
            <a:chOff x="0" y="5686691"/>
            <a:chExt cx="8306602" cy="825501"/>
          </a:xfrm>
        </p:grpSpPr>
        <p:sp>
          <p:nvSpPr>
            <p:cNvPr id="19" name="Rectangle 18"/>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7" name="Content Placeholder 6"/>
          <p:cNvSpPr>
            <a:spLocks noGrp="1"/>
          </p:cNvSpPr>
          <p:nvPr>
            <p:ph sz="quarter" idx="16"/>
          </p:nvPr>
        </p:nvSpPr>
        <p:spPr>
          <a:xfrm>
            <a:off x="409575" y="1339850"/>
            <a:ext cx="8353425" cy="41465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lvl1pPr>
          </a:lstStyle>
          <a:p>
            <a:pPr lvl="0"/>
            <a:endParaRPr lang="en-US" dirty="0"/>
          </a:p>
        </p:txBody>
      </p:sp>
      <p:sp>
        <p:nvSpPr>
          <p:cNvPr id="14"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
        <p:nvSpPr>
          <p:cNvPr id="1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2335838854"/>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 Column Withou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5" name="Content Placeholder 4"/>
          <p:cNvSpPr>
            <a:spLocks noGrp="1"/>
          </p:cNvSpPr>
          <p:nvPr>
            <p:ph sz="quarter" idx="15"/>
          </p:nvPr>
        </p:nvSpPr>
        <p:spPr>
          <a:xfrm>
            <a:off x="409575" y="1295400"/>
            <a:ext cx="402336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4"/>
          <p:cNvSpPr>
            <a:spLocks noGrp="1"/>
          </p:cNvSpPr>
          <p:nvPr>
            <p:ph sz="quarter" idx="17"/>
          </p:nvPr>
        </p:nvSpPr>
        <p:spPr>
          <a:xfrm>
            <a:off x="4707255" y="1295400"/>
            <a:ext cx="402336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94929192"/>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Column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5" name="Content Placeholder 4"/>
          <p:cNvSpPr>
            <a:spLocks noGrp="1"/>
          </p:cNvSpPr>
          <p:nvPr>
            <p:ph sz="quarter" idx="15"/>
          </p:nvPr>
        </p:nvSpPr>
        <p:spPr>
          <a:xfrm>
            <a:off x="409575" y="1295400"/>
            <a:ext cx="402336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4"/>
          <p:cNvSpPr>
            <a:spLocks noGrp="1"/>
          </p:cNvSpPr>
          <p:nvPr>
            <p:ph sz="quarter" idx="17"/>
          </p:nvPr>
        </p:nvSpPr>
        <p:spPr>
          <a:xfrm>
            <a:off x="4707255" y="1295400"/>
            <a:ext cx="4023360" cy="4876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924800" y="6172200"/>
            <a:ext cx="861076" cy="4067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7393519"/>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Column Heading Without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2" name="Straight Connector 1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12576618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Column Heading with Log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343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924800" y="6172200"/>
            <a:ext cx="861076" cy="406793"/>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3" name="Straight Connector 12"/>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433465463"/>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 Column 1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5989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9" name="Group 8"/>
          <p:cNvGrpSpPr/>
          <p:nvPr userDrawn="1"/>
        </p:nvGrpSpPr>
        <p:grpSpPr>
          <a:xfrm>
            <a:off x="0" y="6138806"/>
            <a:ext cx="9144000" cy="723258"/>
            <a:chOff x="0" y="5686691"/>
            <a:chExt cx="8306602" cy="731521"/>
          </a:xfrm>
        </p:grpSpPr>
        <p:sp>
          <p:nvSpPr>
            <p:cNvPr id="13" name="Rectangle 12"/>
            <p:cNvSpPr/>
            <p:nvPr/>
          </p:nvSpPr>
          <p:spPr bwMode="auto">
            <a:xfrm>
              <a:off x="0" y="5686692"/>
              <a:ext cx="8306602" cy="73152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4" name="Straight Connector 13"/>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18" name="Text Placeholder 15"/>
          <p:cNvSpPr>
            <a:spLocks noGrp="1"/>
          </p:cNvSpPr>
          <p:nvPr>
            <p:ph type="body" sz="quarter" idx="21"/>
          </p:nvPr>
        </p:nvSpPr>
        <p:spPr>
          <a:xfrm>
            <a:off x="112713" y="6248400"/>
            <a:ext cx="8934450" cy="354176"/>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9"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cxnSp>
        <p:nvCxnSpPr>
          <p:cNvPr id="21" name="Straight Connector 20"/>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6"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384463820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ustom Image Title Slide">
    <p:spTree>
      <p:nvGrpSpPr>
        <p:cNvPr id="1" name=""/>
        <p:cNvGrpSpPr/>
        <p:nvPr/>
      </p:nvGrpSpPr>
      <p:grpSpPr>
        <a:xfrm>
          <a:off x="0" y="0"/>
          <a:ext cx="0" cy="0"/>
          <a:chOff x="0" y="0"/>
          <a:chExt cx="0" cy="0"/>
        </a:xfrm>
      </p:grpSpPr>
      <p:sp>
        <p:nvSpPr>
          <p:cNvPr id="7" name="Rectangle 18"/>
          <p:cNvSpPr/>
          <p:nvPr userDrawn="1"/>
        </p:nvSpPr>
        <p:spPr bwMode="auto">
          <a:xfrm>
            <a:off x="-15240" y="0"/>
            <a:ext cx="6753490" cy="6888996"/>
          </a:xfrm>
          <a:custGeom>
            <a:avLst/>
            <a:gdLst>
              <a:gd name="connsiteX0" fmla="*/ 0 w 5427352"/>
              <a:gd name="connsiteY0" fmla="*/ 0 h 6858000"/>
              <a:gd name="connsiteX1" fmla="*/ 1752600 w 5427352"/>
              <a:gd name="connsiteY1" fmla="*/ 0 h 6858000"/>
              <a:gd name="connsiteX2" fmla="*/ 1774503 w 5427352"/>
              <a:gd name="connsiteY2" fmla="*/ 0 h 6858000"/>
              <a:gd name="connsiteX3" fmla="*/ 5427352 w 5427352"/>
              <a:gd name="connsiteY3" fmla="*/ 6858000 h 6858000"/>
              <a:gd name="connsiteX4" fmla="*/ 1752600 w 5427352"/>
              <a:gd name="connsiteY4" fmla="*/ 6858000 h 6858000"/>
              <a:gd name="connsiteX5" fmla="*/ 0 w 5427352"/>
              <a:gd name="connsiteY5" fmla="*/ 6858000 h 6858000"/>
              <a:gd name="connsiteX6" fmla="*/ 0 w 54273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1295400 w 6722752"/>
              <a:gd name="connsiteY5" fmla="*/ 685800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3048000 w 6722752"/>
              <a:gd name="connsiteY4" fmla="*/ 6858000 h 6858000"/>
              <a:gd name="connsiteX5" fmla="*/ 0 w 6722752"/>
              <a:gd name="connsiteY5" fmla="*/ 6842760 h 6858000"/>
              <a:gd name="connsiteX6" fmla="*/ 0 w 6722752"/>
              <a:gd name="connsiteY6" fmla="*/ 0 h 6858000"/>
              <a:gd name="connsiteX0" fmla="*/ 0 w 6722752"/>
              <a:gd name="connsiteY0" fmla="*/ 0 h 6858000"/>
              <a:gd name="connsiteX1" fmla="*/ 3048000 w 6722752"/>
              <a:gd name="connsiteY1" fmla="*/ 0 h 6858000"/>
              <a:gd name="connsiteX2" fmla="*/ 3069903 w 6722752"/>
              <a:gd name="connsiteY2" fmla="*/ 0 h 6858000"/>
              <a:gd name="connsiteX3" fmla="*/ 6722752 w 6722752"/>
              <a:gd name="connsiteY3" fmla="*/ 6858000 h 6858000"/>
              <a:gd name="connsiteX4" fmla="*/ 0 w 6722752"/>
              <a:gd name="connsiteY4" fmla="*/ 6842760 h 6858000"/>
              <a:gd name="connsiteX5" fmla="*/ 0 w 6722752"/>
              <a:gd name="connsiteY5" fmla="*/ 0 h 6858000"/>
              <a:gd name="connsiteX0" fmla="*/ 15240 w 6737992"/>
              <a:gd name="connsiteY0" fmla="*/ 0 h 6873240"/>
              <a:gd name="connsiteX1" fmla="*/ 3063240 w 6737992"/>
              <a:gd name="connsiteY1" fmla="*/ 0 h 6873240"/>
              <a:gd name="connsiteX2" fmla="*/ 3085143 w 6737992"/>
              <a:gd name="connsiteY2" fmla="*/ 0 h 6873240"/>
              <a:gd name="connsiteX3" fmla="*/ 6737992 w 6737992"/>
              <a:gd name="connsiteY3" fmla="*/ 6858000 h 6873240"/>
              <a:gd name="connsiteX4" fmla="*/ 0 w 6737992"/>
              <a:gd name="connsiteY4" fmla="*/ 6873240 h 6873240"/>
              <a:gd name="connsiteX5" fmla="*/ 15240 w 6737992"/>
              <a:gd name="connsiteY5" fmla="*/ 0 h 6873240"/>
              <a:gd name="connsiteX0" fmla="*/ 15240 w 6753490"/>
              <a:gd name="connsiteY0" fmla="*/ 0 h 6888996"/>
              <a:gd name="connsiteX1" fmla="*/ 3063240 w 6753490"/>
              <a:gd name="connsiteY1" fmla="*/ 0 h 6888996"/>
              <a:gd name="connsiteX2" fmla="*/ 3085143 w 6753490"/>
              <a:gd name="connsiteY2" fmla="*/ 0 h 6888996"/>
              <a:gd name="connsiteX3" fmla="*/ 6753490 w 6753490"/>
              <a:gd name="connsiteY3" fmla="*/ 6888996 h 6888996"/>
              <a:gd name="connsiteX4" fmla="*/ 0 w 6753490"/>
              <a:gd name="connsiteY4" fmla="*/ 6873240 h 6888996"/>
              <a:gd name="connsiteX5" fmla="*/ 15240 w 6753490"/>
              <a:gd name="connsiteY5" fmla="*/ 0 h 6888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53490" h="6888996">
                <a:moveTo>
                  <a:pt x="15240" y="0"/>
                </a:moveTo>
                <a:lnTo>
                  <a:pt x="3063240" y="0"/>
                </a:lnTo>
                <a:lnTo>
                  <a:pt x="3085143" y="0"/>
                </a:lnTo>
                <a:lnTo>
                  <a:pt x="6753490" y="6888996"/>
                </a:lnTo>
                <a:lnTo>
                  <a:pt x="0" y="6873240"/>
                </a:lnTo>
                <a:lnTo>
                  <a:pt x="15240" y="0"/>
                </a:lnTo>
                <a:close/>
              </a:path>
            </a:pathLst>
          </a:custGeom>
          <a:solidFill>
            <a:schemeClr val="accent1">
              <a:alpha val="8470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5" name="Text Placeholder 2"/>
          <p:cNvSpPr>
            <a:spLocks noGrp="1"/>
          </p:cNvSpPr>
          <p:nvPr>
            <p:ph type="body" sz="quarter" idx="13"/>
          </p:nvPr>
        </p:nvSpPr>
        <p:spPr bwMode="white">
          <a:xfrm>
            <a:off x="223838" y="3505200"/>
            <a:ext cx="4652962" cy="1836690"/>
          </a:xfrm>
        </p:spPr>
        <p:txBody>
          <a:bodyPr anchor="b"/>
          <a:lstStyle>
            <a:lvl1pPr marL="0" indent="0">
              <a:buNone/>
              <a:defRPr sz="2800" b="1">
                <a:solidFill>
                  <a:schemeClr val="bg1"/>
                </a:solidFill>
              </a:defRPr>
            </a:lvl1pPr>
          </a:lstStyle>
          <a:p>
            <a:r>
              <a:rPr lang="en-US" dirty="0"/>
              <a:t>Insert Title Here</a:t>
            </a:r>
          </a:p>
        </p:txBody>
      </p:sp>
      <p:sp>
        <p:nvSpPr>
          <p:cNvPr id="16" name="Text Placeholder 3"/>
          <p:cNvSpPr>
            <a:spLocks noGrp="1"/>
          </p:cNvSpPr>
          <p:nvPr>
            <p:ph type="body" sz="quarter" idx="14"/>
          </p:nvPr>
        </p:nvSpPr>
        <p:spPr bwMode="white">
          <a:xfrm>
            <a:off x="223714" y="5488765"/>
            <a:ext cx="4660035" cy="939023"/>
          </a:xfrm>
        </p:spPr>
        <p:txBody>
          <a:bodyPr/>
          <a:lstStyle>
            <a:lvl1pPr marL="0" indent="0">
              <a:buNone/>
              <a:defRPr sz="1800">
                <a:solidFill>
                  <a:schemeClr val="bg1"/>
                </a:solidFill>
              </a:defRPr>
            </a:lvl1pPr>
          </a:lstStyle>
          <a:p>
            <a:r>
              <a:rPr lang="en-US" dirty="0"/>
              <a:t>Insert Subtitle Here</a:t>
            </a:r>
          </a:p>
        </p:txBody>
      </p:sp>
      <p:sp>
        <p:nvSpPr>
          <p:cNvPr id="17" name="Line 1037"/>
          <p:cNvSpPr>
            <a:spLocks noChangeShapeType="1"/>
          </p:cNvSpPr>
          <p:nvPr userDrawn="1"/>
        </p:nvSpPr>
        <p:spPr bwMode="white">
          <a:xfrm>
            <a:off x="-1" y="5386166"/>
            <a:ext cx="5303520"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Tree>
    <p:extLst>
      <p:ext uri="{BB962C8B-B14F-4D97-AF65-F5344CB8AC3E}">
        <p14:creationId xmlns:p14="http://schemas.microsoft.com/office/powerpoint/2010/main" val="529341381"/>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Column 2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8" name="Group 17"/>
          <p:cNvGrpSpPr/>
          <p:nvPr userDrawn="1"/>
        </p:nvGrpSpPr>
        <p:grpSpPr>
          <a:xfrm>
            <a:off x="0" y="5867401"/>
            <a:ext cx="9144000" cy="990600"/>
            <a:chOff x="0" y="5686691"/>
            <a:chExt cx="8306602" cy="825501"/>
          </a:xfrm>
        </p:grpSpPr>
        <p:sp>
          <p:nvSpPr>
            <p:cNvPr id="19" name="Rectangle 18"/>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4"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6"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cxnSp>
        <p:nvCxnSpPr>
          <p:cNvPr id="21" name="Straight Connector 20"/>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23"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3732769561"/>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Column 3 Line Ex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0" y="5638800"/>
            <a:ext cx="9144000" cy="1219201"/>
            <a:chOff x="0" y="5686691"/>
            <a:chExt cx="8306602" cy="825501"/>
          </a:xfrm>
        </p:grpSpPr>
        <p:sp>
          <p:nvSpPr>
            <p:cNvPr id="15" name="Rectangle 14"/>
            <p:cNvSpPr/>
            <p:nvPr/>
          </p:nvSpPr>
          <p:spPr bwMode="auto">
            <a:xfrm>
              <a:off x="0" y="5686692"/>
              <a:ext cx="8306602" cy="825500"/>
            </a:xfrm>
            <a:prstGeom prst="rect">
              <a:avLst/>
            </a:prstGeom>
            <a:solidFill>
              <a:schemeClr val="tx2"/>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6" name="Straight Connector 15"/>
            <p:cNvCxnSpPr/>
            <p:nvPr/>
          </p:nvCxnSpPr>
          <p:spPr bwMode="auto">
            <a:xfrm>
              <a:off x="0" y="5686691"/>
              <a:ext cx="8306602" cy="0"/>
            </a:xfrm>
            <a:prstGeom prst="line">
              <a:avLst/>
            </a:prstGeom>
            <a:solidFill>
              <a:schemeClr val="accent1"/>
            </a:solidFill>
            <a:ln w="57150" cap="flat" cmpd="sng" algn="ctr">
              <a:solidFill>
                <a:schemeClr val="accent3"/>
              </a:solidFill>
              <a:prstDash val="solid"/>
              <a:miter lim="800000"/>
              <a:headEnd type="none" w="med" len="med"/>
              <a:tailEnd type="none" w="med" len="med"/>
            </a:ln>
            <a:effectLst/>
          </p:spPr>
        </p:cxnSp>
      </p:grpSp>
      <p:sp>
        <p:nvSpPr>
          <p:cNvPr id="26"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solidFill>
                  <a:schemeClr val="bg1"/>
                </a:solidFill>
              </a:defRPr>
            </a:lvl1pPr>
          </a:lstStyle>
          <a:p>
            <a:pPr lvl="0"/>
            <a:endParaRPr lang="en-US" dirty="0"/>
          </a:p>
        </p:txBody>
      </p:sp>
      <p:sp>
        <p:nvSpPr>
          <p:cNvPr id="19"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chemeClr val="bg1"/>
                </a:solidFill>
              </a:rPr>
              <a:pPr algn="r" eaLnBrk="0" fontAlgn="base" hangingPunct="0">
                <a:spcBef>
                  <a:spcPct val="0"/>
                </a:spcBef>
                <a:spcAft>
                  <a:spcPct val="0"/>
                </a:spcAft>
                <a:defRPr/>
              </a:pPr>
              <a:t>‹#›</a:t>
            </a:fld>
            <a:endParaRPr lang="en-US" sz="800" dirty="0">
              <a:solidFill>
                <a:schemeClr val="bg1"/>
              </a:solidFill>
            </a:endParaRPr>
          </a:p>
        </p:txBody>
      </p:sp>
      <p:cxnSp>
        <p:nvCxnSpPr>
          <p:cNvPr id="21" name="Straight Connector 20"/>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7"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chemeClr val="bg1"/>
                </a:solidFill>
              </a:rPr>
              <a:t>Presentation name (update in Slide Master)</a:t>
            </a:r>
          </a:p>
        </p:txBody>
      </p:sp>
    </p:spTree>
    <p:extLst>
      <p:ext uri="{BB962C8B-B14F-4D97-AF65-F5344CB8AC3E}">
        <p14:creationId xmlns:p14="http://schemas.microsoft.com/office/powerpoint/2010/main" val="430027622"/>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Column 1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4140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4140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Group 14"/>
          <p:cNvGrpSpPr/>
          <p:nvPr userDrawn="1"/>
        </p:nvGrpSpPr>
        <p:grpSpPr>
          <a:xfrm>
            <a:off x="0" y="6138806"/>
            <a:ext cx="9144000" cy="723258"/>
            <a:chOff x="0" y="5686691"/>
            <a:chExt cx="8306602" cy="731521"/>
          </a:xfrm>
        </p:grpSpPr>
        <p:sp>
          <p:nvSpPr>
            <p:cNvPr id="19" name="Rectangle 18"/>
            <p:cNvSpPr/>
            <p:nvPr/>
          </p:nvSpPr>
          <p:spPr bwMode="auto">
            <a:xfrm>
              <a:off x="0" y="5686692"/>
              <a:ext cx="8306602" cy="73152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20" name="Straight Connector 19"/>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21" name="Text Placeholder 15"/>
          <p:cNvSpPr>
            <a:spLocks noGrp="1"/>
          </p:cNvSpPr>
          <p:nvPr>
            <p:ph type="body" sz="quarter" idx="18"/>
          </p:nvPr>
        </p:nvSpPr>
        <p:spPr>
          <a:xfrm>
            <a:off x="112713" y="6248400"/>
            <a:ext cx="8934450" cy="354176"/>
          </a:xfrm>
        </p:spPr>
        <p:txBody>
          <a:bodyPr tIns="0"/>
          <a:lstStyle>
            <a:lvl1pPr marL="0" indent="0" algn="ctr">
              <a:spcBef>
                <a:spcPts val="0"/>
              </a:spcBef>
              <a:spcAft>
                <a:spcPts val="0"/>
              </a:spcAft>
              <a:buNone/>
              <a:defRPr b="1"/>
            </a:lvl1pPr>
          </a:lstStyle>
          <a:p>
            <a:pPr lvl="0"/>
            <a:endParaRPr lang="en-US" dirty="0"/>
          </a:p>
        </p:txBody>
      </p:sp>
      <p:sp>
        <p:nvSpPr>
          <p:cNvPr id="17"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cxnSp>
        <p:nvCxnSpPr>
          <p:cNvPr id="22" name="Straight Connector 21"/>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4" name="Straight Connector 23"/>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6"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3554619786"/>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 2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886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4" name="Group 13"/>
          <p:cNvGrpSpPr/>
          <p:nvPr userDrawn="1"/>
        </p:nvGrpSpPr>
        <p:grpSpPr>
          <a:xfrm>
            <a:off x="0" y="5867401"/>
            <a:ext cx="9144000" cy="990600"/>
            <a:chOff x="0" y="5686691"/>
            <a:chExt cx="8306602" cy="825501"/>
          </a:xfrm>
        </p:grpSpPr>
        <p:sp>
          <p:nvSpPr>
            <p:cNvPr id="15" name="Rectangle 14"/>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6" name="Straight Connector 15"/>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17" name="Text Placeholder 15"/>
          <p:cNvSpPr>
            <a:spLocks noGrp="1"/>
          </p:cNvSpPr>
          <p:nvPr>
            <p:ph type="body" sz="quarter" idx="18"/>
          </p:nvPr>
        </p:nvSpPr>
        <p:spPr>
          <a:xfrm>
            <a:off x="112713" y="5989320"/>
            <a:ext cx="8934450" cy="624205"/>
          </a:xfrm>
        </p:spPr>
        <p:txBody>
          <a:bodyPr tIns="0"/>
          <a:lstStyle>
            <a:lvl1pPr marL="0" indent="0" algn="ctr">
              <a:spcBef>
                <a:spcPts val="0"/>
              </a:spcBef>
              <a:spcAft>
                <a:spcPts val="0"/>
              </a:spcAft>
              <a:buNone/>
              <a:defRPr b="1"/>
            </a:lvl1pPr>
          </a:lstStyle>
          <a:p>
            <a:pPr lvl="0"/>
            <a:endParaRPr lang="en-US" dirty="0"/>
          </a:p>
        </p:txBody>
      </p:sp>
      <p:sp>
        <p:nvSpPr>
          <p:cNvPr id="20"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cxnSp>
        <p:nvCxnSpPr>
          <p:cNvPr id="22" name="Straight Connector 21"/>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3" name="Straight Connector 22"/>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18"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3029611178"/>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Column 3 Line Internal Tombsto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4"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8" name="Text Placeholder 10"/>
          <p:cNvSpPr>
            <a:spLocks noGrp="1"/>
          </p:cNvSpPr>
          <p:nvPr>
            <p:ph type="body" sz="quarter" idx="13"/>
          </p:nvPr>
        </p:nvSpPr>
        <p:spPr>
          <a:xfrm>
            <a:off x="40957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5" name="Content Placeholder 4"/>
          <p:cNvSpPr>
            <a:spLocks noGrp="1"/>
          </p:cNvSpPr>
          <p:nvPr>
            <p:ph sz="quarter" idx="15"/>
          </p:nvPr>
        </p:nvSpPr>
        <p:spPr>
          <a:xfrm>
            <a:off x="40957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 Placeholder 10"/>
          <p:cNvSpPr>
            <a:spLocks noGrp="1"/>
          </p:cNvSpPr>
          <p:nvPr>
            <p:ph type="body" sz="quarter" idx="16"/>
          </p:nvPr>
        </p:nvSpPr>
        <p:spPr>
          <a:xfrm>
            <a:off x="4707255" y="1219200"/>
            <a:ext cx="4023360" cy="4572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1" name="Content Placeholder 4"/>
          <p:cNvSpPr>
            <a:spLocks noGrp="1"/>
          </p:cNvSpPr>
          <p:nvPr>
            <p:ph sz="quarter" idx="17"/>
          </p:nvPr>
        </p:nvSpPr>
        <p:spPr>
          <a:xfrm>
            <a:off x="4707255" y="1828800"/>
            <a:ext cx="4023360" cy="36576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7" name="Group 16"/>
          <p:cNvGrpSpPr/>
          <p:nvPr userDrawn="1"/>
        </p:nvGrpSpPr>
        <p:grpSpPr>
          <a:xfrm>
            <a:off x="0" y="5638800"/>
            <a:ext cx="9144000" cy="1219201"/>
            <a:chOff x="0" y="5686691"/>
            <a:chExt cx="8306602" cy="825501"/>
          </a:xfrm>
        </p:grpSpPr>
        <p:sp>
          <p:nvSpPr>
            <p:cNvPr id="18" name="Rectangle 17"/>
            <p:cNvSpPr/>
            <p:nvPr/>
          </p:nvSpPr>
          <p:spPr bwMode="auto">
            <a:xfrm>
              <a:off x="0" y="5686692"/>
              <a:ext cx="8306602" cy="825500"/>
            </a:xfrm>
            <a:prstGeom prst="rect">
              <a:avLst/>
            </a:prstGeom>
            <a:solidFill>
              <a:srgbClr val="FFFF99"/>
            </a:solidFill>
            <a:ln w="9525" cap="flat" cmpd="sng" algn="ctr">
              <a:noFill/>
              <a:prstDash val="solid"/>
              <a:round/>
              <a:headEnd type="none" w="med" len="med"/>
              <a:tailEnd type="none" w="med" len="med"/>
            </a:ln>
            <a:effectLst/>
          </p:spPr>
          <p:txBody>
            <a:bodyPr vert="horz" wrap="square" lIns="457200" tIns="0" rIns="365760" bIns="0" numCol="1" rtlCol="0" anchor="ctr" anchorCtr="0" compatLnSpc="1">
              <a:prstTxWarp prst="textNoShape">
                <a:avLst/>
              </a:prstTxWarp>
            </a:bodyPr>
            <a:lstStyle/>
            <a:p>
              <a:pPr eaLnBrk="0" fontAlgn="base" hangingPunct="0">
                <a:spcBef>
                  <a:spcPct val="0"/>
                </a:spcBef>
                <a:spcAft>
                  <a:spcPct val="0"/>
                </a:spcAft>
              </a:pPr>
              <a:endParaRPr lang="en-US" b="1" dirty="0">
                <a:solidFill>
                  <a:srgbClr val="FFFFFF"/>
                </a:solidFill>
              </a:endParaRPr>
            </a:p>
          </p:txBody>
        </p:sp>
        <p:cxnSp>
          <p:nvCxnSpPr>
            <p:cNvPr id="19" name="Straight Connector 18"/>
            <p:cNvCxnSpPr/>
            <p:nvPr/>
          </p:nvCxnSpPr>
          <p:spPr bwMode="auto">
            <a:xfrm>
              <a:off x="0" y="5686691"/>
              <a:ext cx="8306602" cy="0"/>
            </a:xfrm>
            <a:prstGeom prst="line">
              <a:avLst/>
            </a:prstGeom>
            <a:solidFill>
              <a:schemeClr val="accent1"/>
            </a:solidFill>
            <a:ln w="57150" cap="flat" cmpd="sng" algn="ctr">
              <a:solidFill>
                <a:schemeClr val="tx2"/>
              </a:solidFill>
              <a:prstDash val="solid"/>
              <a:miter lim="800000"/>
              <a:headEnd type="none" w="med" len="med"/>
              <a:tailEnd type="none" w="med" len="med"/>
            </a:ln>
            <a:effectLst/>
          </p:spPr>
        </p:cxnSp>
      </p:grpSp>
      <p:sp>
        <p:nvSpPr>
          <p:cNvPr id="20" name="Text Placeholder 15"/>
          <p:cNvSpPr>
            <a:spLocks noGrp="1"/>
          </p:cNvSpPr>
          <p:nvPr>
            <p:ph type="body" sz="quarter" idx="18"/>
          </p:nvPr>
        </p:nvSpPr>
        <p:spPr>
          <a:xfrm>
            <a:off x="112713" y="5741826"/>
            <a:ext cx="8934450" cy="871700"/>
          </a:xfrm>
        </p:spPr>
        <p:txBody>
          <a:bodyPr tIns="0"/>
          <a:lstStyle>
            <a:lvl1pPr marL="0" indent="0" algn="ctr">
              <a:spcBef>
                <a:spcPts val="0"/>
              </a:spcBef>
              <a:spcAft>
                <a:spcPts val="0"/>
              </a:spcAft>
              <a:buNone/>
              <a:defRPr b="1"/>
            </a:lvl1pPr>
          </a:lstStyle>
          <a:p>
            <a:pPr lvl="0"/>
            <a:endParaRPr lang="en-US" dirty="0"/>
          </a:p>
        </p:txBody>
      </p:sp>
      <p:sp>
        <p:nvSpPr>
          <p:cNvPr id="16"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cxnSp>
        <p:nvCxnSpPr>
          <p:cNvPr id="23" name="Straight Connector 22"/>
          <p:cNvCxnSpPr/>
          <p:nvPr userDrawn="1"/>
        </p:nvCxnSpPr>
        <p:spPr bwMode="auto">
          <a:xfrm>
            <a:off x="40957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4" name="Straight Connector 23"/>
          <p:cNvCxnSpPr/>
          <p:nvPr userDrawn="1"/>
        </p:nvCxnSpPr>
        <p:spPr bwMode="auto">
          <a:xfrm>
            <a:off x="4707255" y="1752600"/>
            <a:ext cx="4023360"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
        <p:nvSpPr>
          <p:cNvPr id="22" name="Rectangle 6"/>
          <p:cNvSpPr>
            <a:spLocks noChangeArrowheads="1"/>
          </p:cNvSpPr>
          <p:nvPr userDrawn="1"/>
        </p:nvSpPr>
        <p:spPr bwMode="auto">
          <a:xfrm>
            <a:off x="3252053" y="6612549"/>
            <a:ext cx="2647586" cy="191476"/>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US" sz="800" dirty="0">
                <a:solidFill>
                  <a:srgbClr val="004B8D"/>
                </a:solidFill>
              </a:rPr>
              <a:t>Presentation name (update in Slide Master)</a:t>
            </a:r>
          </a:p>
        </p:txBody>
      </p:sp>
    </p:spTree>
    <p:extLst>
      <p:ext uri="{BB962C8B-B14F-4D97-AF65-F5344CB8AC3E}">
        <p14:creationId xmlns:p14="http://schemas.microsoft.com/office/powerpoint/2010/main" val="1819234033"/>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11" name="Text Placeholder 10"/>
          <p:cNvSpPr>
            <a:spLocks noGrp="1"/>
          </p:cNvSpPr>
          <p:nvPr>
            <p:ph type="body" sz="quarter" idx="13"/>
          </p:nvPr>
        </p:nvSpPr>
        <p:spPr>
          <a:xfrm>
            <a:off x="409575" y="1214120"/>
            <a:ext cx="26426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5" name="Text Placeholder 10"/>
          <p:cNvSpPr>
            <a:spLocks noGrp="1"/>
          </p:cNvSpPr>
          <p:nvPr>
            <p:ph type="body" sz="quarter" idx="14"/>
          </p:nvPr>
        </p:nvSpPr>
        <p:spPr>
          <a:xfrm>
            <a:off x="3228975" y="1214120"/>
            <a:ext cx="26426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7" name="Text Placeholder 10"/>
          <p:cNvSpPr>
            <a:spLocks noGrp="1"/>
          </p:cNvSpPr>
          <p:nvPr>
            <p:ph type="body" sz="quarter" idx="16"/>
          </p:nvPr>
        </p:nvSpPr>
        <p:spPr>
          <a:xfrm>
            <a:off x="6109335" y="1214120"/>
            <a:ext cx="26426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6" name="Content Placeholder 5"/>
          <p:cNvSpPr>
            <a:spLocks noGrp="1"/>
          </p:cNvSpPr>
          <p:nvPr>
            <p:ph sz="quarter" idx="19"/>
          </p:nvPr>
        </p:nvSpPr>
        <p:spPr>
          <a:xfrm>
            <a:off x="409575" y="1905000"/>
            <a:ext cx="26384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5"/>
          <p:cNvSpPr>
            <a:spLocks noGrp="1"/>
          </p:cNvSpPr>
          <p:nvPr>
            <p:ph sz="quarter" idx="20"/>
          </p:nvPr>
        </p:nvSpPr>
        <p:spPr>
          <a:xfrm>
            <a:off x="3228975" y="1905000"/>
            <a:ext cx="26384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Content Placeholder 5"/>
          <p:cNvSpPr>
            <a:spLocks noGrp="1"/>
          </p:cNvSpPr>
          <p:nvPr>
            <p:ph sz="quarter" idx="21"/>
          </p:nvPr>
        </p:nvSpPr>
        <p:spPr>
          <a:xfrm>
            <a:off x="6109335" y="1905000"/>
            <a:ext cx="26384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cxnSp>
        <p:nvCxnSpPr>
          <p:cNvPr id="9" name="Straight Connector 8"/>
          <p:cNvCxnSpPr/>
          <p:nvPr userDrawn="1"/>
        </p:nvCxnSpPr>
        <p:spPr bwMode="auto">
          <a:xfrm>
            <a:off x="409575" y="1818640"/>
            <a:ext cx="2642616"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0" name="Straight Connector 9"/>
          <p:cNvCxnSpPr/>
          <p:nvPr userDrawn="1"/>
        </p:nvCxnSpPr>
        <p:spPr bwMode="auto">
          <a:xfrm>
            <a:off x="3228975" y="1818640"/>
            <a:ext cx="2642616"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12" name="Straight Connector 11"/>
          <p:cNvCxnSpPr/>
          <p:nvPr userDrawn="1"/>
        </p:nvCxnSpPr>
        <p:spPr bwMode="auto">
          <a:xfrm>
            <a:off x="6109335" y="1818640"/>
            <a:ext cx="2642616"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3169735311"/>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Photo 3 Column">
    <p:spTree>
      <p:nvGrpSpPr>
        <p:cNvPr id="1" name=""/>
        <p:cNvGrpSpPr/>
        <p:nvPr/>
      </p:nvGrpSpPr>
      <p:grpSpPr>
        <a:xfrm>
          <a:off x="0" y="0"/>
          <a:ext cx="0" cy="0"/>
          <a:chOff x="0" y="0"/>
          <a:chExt cx="0" cy="0"/>
        </a:xfrm>
      </p:grpSpPr>
      <p:sp>
        <p:nvSpPr>
          <p:cNvPr id="11" name="Content Placeholder 10"/>
          <p:cNvSpPr>
            <a:spLocks noGrp="1"/>
          </p:cNvSpPr>
          <p:nvPr>
            <p:ph sz="quarter" idx="21"/>
          </p:nvPr>
        </p:nvSpPr>
        <p:spPr>
          <a:xfrm>
            <a:off x="381000" y="1371600"/>
            <a:ext cx="2667000" cy="2286000"/>
          </a:xfrm>
        </p:spPr>
        <p:txBody>
          <a:bodyPr/>
          <a:lstStyle/>
          <a:p>
            <a:pPr lvl="0"/>
            <a:endParaRPr lang="en-US" dirty="0"/>
          </a:p>
        </p:txBody>
      </p:sp>
      <p:sp>
        <p:nvSpPr>
          <p:cNvPr id="20" name="Content Placeholder 10"/>
          <p:cNvSpPr>
            <a:spLocks noGrp="1"/>
          </p:cNvSpPr>
          <p:nvPr>
            <p:ph sz="quarter" idx="22"/>
          </p:nvPr>
        </p:nvSpPr>
        <p:spPr>
          <a:xfrm>
            <a:off x="6096000" y="1371600"/>
            <a:ext cx="2667000" cy="2286000"/>
          </a:xfrm>
        </p:spPr>
        <p:txBody>
          <a:bodyPr/>
          <a:lstStyle/>
          <a:p>
            <a:pPr lvl="0"/>
            <a:endParaRPr lang="en-US" dirty="0"/>
          </a:p>
        </p:txBody>
      </p:sp>
      <p:sp>
        <p:nvSpPr>
          <p:cNvPr id="21" name="Content Placeholder 10"/>
          <p:cNvSpPr>
            <a:spLocks noGrp="1"/>
          </p:cNvSpPr>
          <p:nvPr>
            <p:ph sz="quarter" idx="23"/>
          </p:nvPr>
        </p:nvSpPr>
        <p:spPr>
          <a:xfrm>
            <a:off x="3238500" y="1371600"/>
            <a:ext cx="2667000" cy="2286000"/>
          </a:xfrm>
        </p:spPr>
        <p:txBody>
          <a:bodyPr/>
          <a:lstStyle/>
          <a:p>
            <a:pPr lvl="0"/>
            <a:endParaRPr lang="en-US" dirty="0"/>
          </a:p>
        </p:txBody>
      </p:sp>
      <p:sp>
        <p:nvSpPr>
          <p:cNvPr id="2" name="Title 1"/>
          <p:cNvSpPr>
            <a:spLocks noGrp="1"/>
          </p:cNvSpPr>
          <p:nvPr>
            <p:ph type="title"/>
          </p:nvPr>
        </p:nvSpPr>
        <p:spPr/>
        <p:txBody>
          <a:bodyPr/>
          <a:lstStyle/>
          <a:p>
            <a:r>
              <a:rPr lang="en-US"/>
              <a:t>Click to edit Master title style</a:t>
            </a:r>
          </a:p>
        </p:txBody>
      </p:sp>
      <p:graphicFrame>
        <p:nvGraphicFramePr>
          <p:cNvPr id="6" name="Content Placeholder 73"/>
          <p:cNvGraphicFramePr>
            <a:graphicFrameLocks/>
          </p:cNvGraphicFramePr>
          <p:nvPr userDrawn="1">
            <p:extLst>
              <p:ext uri="{D42A27DB-BD31-4B8C-83A1-F6EECF244321}">
                <p14:modId xmlns:p14="http://schemas.microsoft.com/office/powerpoint/2010/main" val="3321352820"/>
              </p:ext>
            </p:extLst>
          </p:nvPr>
        </p:nvGraphicFramePr>
        <p:xfrm>
          <a:off x="6096000" y="3657600"/>
          <a:ext cx="2667000" cy="297180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tblGrid>
              <a:tr h="2971800">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7" name="Content Placeholder 73"/>
          <p:cNvGraphicFramePr>
            <a:graphicFrameLocks/>
          </p:cNvGraphicFramePr>
          <p:nvPr userDrawn="1">
            <p:extLst>
              <p:ext uri="{D42A27DB-BD31-4B8C-83A1-F6EECF244321}">
                <p14:modId xmlns:p14="http://schemas.microsoft.com/office/powerpoint/2010/main" val="877258272"/>
              </p:ext>
            </p:extLst>
          </p:nvPr>
        </p:nvGraphicFramePr>
        <p:xfrm>
          <a:off x="3238500" y="3657600"/>
          <a:ext cx="2667000" cy="297180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tblGrid>
              <a:tr h="2971800">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8" name="Content Placeholder 73"/>
          <p:cNvGraphicFramePr>
            <a:graphicFrameLocks/>
          </p:cNvGraphicFramePr>
          <p:nvPr userDrawn="1">
            <p:extLst>
              <p:ext uri="{D42A27DB-BD31-4B8C-83A1-F6EECF244321}">
                <p14:modId xmlns:p14="http://schemas.microsoft.com/office/powerpoint/2010/main" val="2434997684"/>
              </p:ext>
            </p:extLst>
          </p:nvPr>
        </p:nvGraphicFramePr>
        <p:xfrm>
          <a:off x="381000" y="3657600"/>
          <a:ext cx="2667000" cy="297180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tblGrid>
              <a:tr h="2971800">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sp>
        <p:nvSpPr>
          <p:cNvPr id="9" name="Text Placeholder 3"/>
          <p:cNvSpPr>
            <a:spLocks noGrp="1"/>
          </p:cNvSpPr>
          <p:nvPr>
            <p:ph type="body" sz="quarter" idx="31" hasCustomPrompt="1"/>
          </p:nvPr>
        </p:nvSpPr>
        <p:spPr>
          <a:xfrm>
            <a:off x="457200" y="3695700"/>
            <a:ext cx="2514600" cy="29083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0" name="Text Placeholder 3"/>
          <p:cNvSpPr>
            <a:spLocks noGrp="1"/>
          </p:cNvSpPr>
          <p:nvPr>
            <p:ph type="body" sz="quarter" idx="32" hasCustomPrompt="1"/>
          </p:nvPr>
        </p:nvSpPr>
        <p:spPr>
          <a:xfrm>
            <a:off x="3327400" y="3695700"/>
            <a:ext cx="2514600" cy="29083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2" name="Text Placeholder 3"/>
          <p:cNvSpPr>
            <a:spLocks noGrp="1"/>
          </p:cNvSpPr>
          <p:nvPr>
            <p:ph type="body" sz="quarter" idx="33" hasCustomPrompt="1"/>
          </p:nvPr>
        </p:nvSpPr>
        <p:spPr>
          <a:xfrm>
            <a:off x="6172200" y="3695700"/>
            <a:ext cx="2514600" cy="29083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cxnSp>
        <p:nvCxnSpPr>
          <p:cNvPr id="13" name="Straight Connector 12"/>
          <p:cNvCxnSpPr/>
          <p:nvPr userDrawn="1"/>
        </p:nvCxnSpPr>
        <p:spPr bwMode="auto">
          <a:xfrm>
            <a:off x="409575" y="3660140"/>
            <a:ext cx="2642616"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14" name="Straight Connector 13"/>
          <p:cNvCxnSpPr/>
          <p:nvPr userDrawn="1"/>
        </p:nvCxnSpPr>
        <p:spPr bwMode="auto">
          <a:xfrm>
            <a:off x="3228975" y="3660140"/>
            <a:ext cx="2642616" cy="0"/>
          </a:xfrm>
          <a:prstGeom prst="line">
            <a:avLst/>
          </a:prstGeom>
          <a:solidFill>
            <a:schemeClr val="accent1"/>
          </a:solidFill>
          <a:ln w="57150" cap="flat" cmpd="sng" algn="ctr">
            <a:solidFill>
              <a:srgbClr val="00B050"/>
            </a:solidFill>
            <a:prstDash val="solid"/>
            <a:round/>
            <a:headEnd type="none" w="med" len="med"/>
            <a:tailEnd type="none" w="med" len="med"/>
          </a:ln>
          <a:effectLst/>
        </p:spPr>
      </p:cxnSp>
      <p:cxnSp>
        <p:nvCxnSpPr>
          <p:cNvPr id="15" name="Straight Connector 14"/>
          <p:cNvCxnSpPr/>
          <p:nvPr userDrawn="1"/>
        </p:nvCxnSpPr>
        <p:spPr bwMode="auto">
          <a:xfrm>
            <a:off x="6109335" y="3660140"/>
            <a:ext cx="2642616" cy="0"/>
          </a:xfrm>
          <a:prstGeom prst="line">
            <a:avLst/>
          </a:prstGeom>
          <a:solidFill>
            <a:schemeClr val="accent1"/>
          </a:solidFill>
          <a:ln w="57150" cap="flat" cmpd="sng" algn="ctr">
            <a:solidFill>
              <a:srgbClr val="00BBEE"/>
            </a:solidFill>
            <a:prstDash val="solid"/>
            <a:round/>
            <a:headEnd type="none" w="med" len="med"/>
            <a:tailEnd type="none" w="med" len="med"/>
          </a:ln>
          <a:effectLst/>
        </p:spPr>
      </p:cxnSp>
    </p:spTree>
    <p:extLst>
      <p:ext uri="{BB962C8B-B14F-4D97-AF65-F5344CB8AC3E}">
        <p14:creationId xmlns:p14="http://schemas.microsoft.com/office/powerpoint/2010/main" val="427370619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 Column">
    <p:spTree>
      <p:nvGrpSpPr>
        <p:cNvPr id="1" name=""/>
        <p:cNvGrpSpPr/>
        <p:nvPr/>
      </p:nvGrpSpPr>
      <p:grpSpPr>
        <a:xfrm>
          <a:off x="0" y="0"/>
          <a:ext cx="0" cy="0"/>
          <a:chOff x="0" y="0"/>
          <a:chExt cx="0" cy="0"/>
        </a:xfrm>
      </p:grpSpPr>
      <p:sp>
        <p:nvSpPr>
          <p:cNvPr id="15" name="Text Placeholder 10"/>
          <p:cNvSpPr>
            <a:spLocks noGrp="1"/>
          </p:cNvSpPr>
          <p:nvPr>
            <p:ph type="body" sz="quarter" idx="14"/>
          </p:nvPr>
        </p:nvSpPr>
        <p:spPr>
          <a:xfrm>
            <a:off x="253809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7" name="Text Placeholder 10"/>
          <p:cNvSpPr>
            <a:spLocks noGrp="1"/>
          </p:cNvSpPr>
          <p:nvPr>
            <p:ph type="body" sz="quarter" idx="16"/>
          </p:nvPr>
        </p:nvSpPr>
        <p:spPr>
          <a:xfrm>
            <a:off x="466661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9" name="Text Placeholder 10"/>
          <p:cNvSpPr>
            <a:spLocks noGrp="1"/>
          </p:cNvSpPr>
          <p:nvPr>
            <p:ph type="body" sz="quarter" idx="18"/>
          </p:nvPr>
        </p:nvSpPr>
        <p:spPr>
          <a:xfrm>
            <a:off x="679513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20" name="Text Placeholder 10"/>
          <p:cNvSpPr>
            <a:spLocks noGrp="1"/>
          </p:cNvSpPr>
          <p:nvPr>
            <p:ph type="body" sz="quarter" idx="20"/>
          </p:nvPr>
        </p:nvSpPr>
        <p:spPr>
          <a:xfrm>
            <a:off x="409575" y="1214120"/>
            <a:ext cx="1956816"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3" name="Content Placeholder 2"/>
          <p:cNvSpPr>
            <a:spLocks noGrp="1"/>
          </p:cNvSpPr>
          <p:nvPr>
            <p:ph sz="quarter" idx="21"/>
          </p:nvPr>
        </p:nvSpPr>
        <p:spPr>
          <a:xfrm>
            <a:off x="40957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p:cNvSpPr>
            <a:spLocks noGrp="1"/>
          </p:cNvSpPr>
          <p:nvPr>
            <p:ph sz="quarter" idx="22"/>
          </p:nvPr>
        </p:nvSpPr>
        <p:spPr>
          <a:xfrm>
            <a:off x="253809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23"/>
          </p:nvPr>
        </p:nvSpPr>
        <p:spPr>
          <a:xfrm>
            <a:off x="466661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
          <p:cNvSpPr>
            <a:spLocks noGrp="1"/>
          </p:cNvSpPr>
          <p:nvPr>
            <p:ph sz="quarter" idx="24"/>
          </p:nvPr>
        </p:nvSpPr>
        <p:spPr>
          <a:xfrm>
            <a:off x="6795135" y="1905000"/>
            <a:ext cx="1952625" cy="45227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 name="Title 1"/>
          <p:cNvSpPr>
            <a:spLocks noGrp="1"/>
          </p:cNvSpPr>
          <p:nvPr>
            <p:ph type="title"/>
          </p:nvPr>
        </p:nvSpPr>
        <p:spPr/>
        <p:txBody>
          <a:bodyPr/>
          <a:lstStyle/>
          <a:p>
            <a:r>
              <a:rPr lang="en-US"/>
              <a:t>Click to edit Master title style</a:t>
            </a:r>
          </a:p>
        </p:txBody>
      </p:sp>
      <p:cxnSp>
        <p:nvCxnSpPr>
          <p:cNvPr id="16" name="Straight Connector 15"/>
          <p:cNvCxnSpPr/>
          <p:nvPr userDrawn="1"/>
        </p:nvCxnSpPr>
        <p:spPr bwMode="auto">
          <a:xfrm>
            <a:off x="393192" y="1823720"/>
            <a:ext cx="1956816"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18" name="Straight Connector 17"/>
          <p:cNvCxnSpPr/>
          <p:nvPr userDrawn="1"/>
        </p:nvCxnSpPr>
        <p:spPr bwMode="auto">
          <a:xfrm>
            <a:off x="2540339" y="1823720"/>
            <a:ext cx="1956816"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22" name="Straight Connector 21"/>
          <p:cNvCxnSpPr/>
          <p:nvPr userDrawn="1"/>
        </p:nvCxnSpPr>
        <p:spPr bwMode="auto">
          <a:xfrm>
            <a:off x="4687486" y="1823720"/>
            <a:ext cx="1956816"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23" name="Straight Connector 22"/>
          <p:cNvCxnSpPr/>
          <p:nvPr userDrawn="1"/>
        </p:nvCxnSpPr>
        <p:spPr bwMode="auto">
          <a:xfrm>
            <a:off x="6834632" y="1823720"/>
            <a:ext cx="1956816"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1103326475"/>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 Photo 4 Column">
    <p:spTree>
      <p:nvGrpSpPr>
        <p:cNvPr id="1" name=""/>
        <p:cNvGrpSpPr/>
        <p:nvPr/>
      </p:nvGrpSpPr>
      <p:grpSpPr>
        <a:xfrm>
          <a:off x="0" y="0"/>
          <a:ext cx="0" cy="0"/>
          <a:chOff x="0" y="0"/>
          <a:chExt cx="0" cy="0"/>
        </a:xfrm>
      </p:grpSpPr>
      <p:sp>
        <p:nvSpPr>
          <p:cNvPr id="12" name="Picture Placeholder 11"/>
          <p:cNvSpPr>
            <a:spLocks noGrp="1"/>
          </p:cNvSpPr>
          <p:nvPr>
            <p:ph type="pic" sz="quarter" idx="27"/>
          </p:nvPr>
        </p:nvSpPr>
        <p:spPr>
          <a:xfrm>
            <a:off x="409575" y="1295400"/>
            <a:ext cx="1900238" cy="1277938"/>
          </a:xfrm>
        </p:spPr>
        <p:txBody>
          <a:bodyPr/>
          <a:lstStyle/>
          <a:p>
            <a:endParaRPr lang="en-US" dirty="0"/>
          </a:p>
        </p:txBody>
      </p:sp>
      <p:sp>
        <p:nvSpPr>
          <p:cNvPr id="29" name="Picture Placeholder 11"/>
          <p:cNvSpPr>
            <a:spLocks noGrp="1"/>
          </p:cNvSpPr>
          <p:nvPr>
            <p:ph type="pic" sz="quarter" idx="28"/>
          </p:nvPr>
        </p:nvSpPr>
        <p:spPr>
          <a:xfrm>
            <a:off x="6858000" y="1295400"/>
            <a:ext cx="1900238" cy="1277938"/>
          </a:xfrm>
        </p:spPr>
        <p:txBody>
          <a:bodyPr/>
          <a:lstStyle/>
          <a:p>
            <a:endParaRPr lang="en-US" dirty="0"/>
          </a:p>
        </p:txBody>
      </p:sp>
      <p:sp>
        <p:nvSpPr>
          <p:cNvPr id="31" name="Picture Placeholder 11"/>
          <p:cNvSpPr>
            <a:spLocks noGrp="1"/>
          </p:cNvSpPr>
          <p:nvPr>
            <p:ph type="pic" sz="quarter" idx="29"/>
          </p:nvPr>
        </p:nvSpPr>
        <p:spPr>
          <a:xfrm>
            <a:off x="2559050" y="1295400"/>
            <a:ext cx="1900238" cy="1277938"/>
          </a:xfrm>
        </p:spPr>
        <p:txBody>
          <a:bodyPr/>
          <a:lstStyle/>
          <a:p>
            <a:endParaRPr lang="en-US" dirty="0"/>
          </a:p>
        </p:txBody>
      </p:sp>
      <p:sp>
        <p:nvSpPr>
          <p:cNvPr id="36" name="Picture Placeholder 11"/>
          <p:cNvSpPr>
            <a:spLocks noGrp="1"/>
          </p:cNvSpPr>
          <p:nvPr>
            <p:ph type="pic" sz="quarter" idx="30"/>
          </p:nvPr>
        </p:nvSpPr>
        <p:spPr>
          <a:xfrm>
            <a:off x="4708525" y="1295400"/>
            <a:ext cx="1900238" cy="1277938"/>
          </a:xfrm>
        </p:spPr>
        <p:txBody>
          <a:bodyPr/>
          <a:lstStyle/>
          <a:p>
            <a:endParaRPr lang="en-US" dirty="0"/>
          </a:p>
        </p:txBody>
      </p:sp>
      <p:sp>
        <p:nvSpPr>
          <p:cNvPr id="2" name="Title 1"/>
          <p:cNvSpPr>
            <a:spLocks noGrp="1"/>
          </p:cNvSpPr>
          <p:nvPr>
            <p:ph type="title"/>
          </p:nvPr>
        </p:nvSpPr>
        <p:spPr/>
        <p:txBody>
          <a:bodyPr/>
          <a:lstStyle/>
          <a:p>
            <a:r>
              <a:rPr lang="en-US"/>
              <a:t>Click to edit Master title style</a:t>
            </a:r>
          </a:p>
        </p:txBody>
      </p:sp>
      <p:graphicFrame>
        <p:nvGraphicFramePr>
          <p:cNvPr id="7" name="Content Placeholder 73"/>
          <p:cNvGraphicFramePr>
            <a:graphicFrameLocks/>
          </p:cNvGraphicFramePr>
          <p:nvPr userDrawn="1">
            <p:extLst>
              <p:ext uri="{D42A27DB-BD31-4B8C-83A1-F6EECF244321}">
                <p14:modId xmlns:p14="http://schemas.microsoft.com/office/powerpoint/2010/main" val="604608810"/>
              </p:ext>
            </p:extLst>
          </p:nvPr>
        </p:nvGraphicFramePr>
        <p:xfrm>
          <a:off x="6858000"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r>
                        <a:rPr kumimoji="0" lang="en-US" sz="1600" b="1" i="0" u="none" strike="noStrike" kern="0" cap="none" spc="0" normalizeH="0" baseline="0" noProof="0" dirty="0">
                          <a:ln>
                            <a:noFill/>
                          </a:ln>
                          <a:solidFill>
                            <a:srgbClr val="3F4040"/>
                          </a:solidFill>
                          <a:effectLst/>
                          <a:uLnTx/>
                          <a:uFillTx/>
                          <a:latin typeface="+mn-lt"/>
                          <a:ea typeface="+mn-ea"/>
                          <a:cs typeface="+mn-cs"/>
                        </a:rPr>
                        <a:t> </a:t>
                      </a: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8" name="Content Placeholder 73"/>
          <p:cNvGraphicFramePr>
            <a:graphicFrameLocks/>
          </p:cNvGraphicFramePr>
          <p:nvPr userDrawn="1">
            <p:extLst>
              <p:ext uri="{D42A27DB-BD31-4B8C-83A1-F6EECF244321}">
                <p14:modId xmlns:p14="http://schemas.microsoft.com/office/powerpoint/2010/main" val="2056418329"/>
              </p:ext>
            </p:extLst>
          </p:nvPr>
        </p:nvGraphicFramePr>
        <p:xfrm>
          <a:off x="4708525"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9" name="Content Placeholder 73"/>
          <p:cNvGraphicFramePr>
            <a:graphicFrameLocks/>
          </p:cNvGraphicFramePr>
          <p:nvPr userDrawn="1">
            <p:extLst>
              <p:ext uri="{D42A27DB-BD31-4B8C-83A1-F6EECF244321}">
                <p14:modId xmlns:p14="http://schemas.microsoft.com/office/powerpoint/2010/main" val="4074208987"/>
              </p:ext>
            </p:extLst>
          </p:nvPr>
        </p:nvGraphicFramePr>
        <p:xfrm>
          <a:off x="2559050"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graphicFrame>
        <p:nvGraphicFramePr>
          <p:cNvPr id="10" name="Content Placeholder 73"/>
          <p:cNvGraphicFramePr>
            <a:graphicFrameLocks/>
          </p:cNvGraphicFramePr>
          <p:nvPr userDrawn="1">
            <p:extLst>
              <p:ext uri="{D42A27DB-BD31-4B8C-83A1-F6EECF244321}">
                <p14:modId xmlns:p14="http://schemas.microsoft.com/office/powerpoint/2010/main" val="2797060057"/>
              </p:ext>
            </p:extLst>
          </p:nvPr>
        </p:nvGraphicFramePr>
        <p:xfrm>
          <a:off x="409575" y="2609705"/>
          <a:ext cx="1905000" cy="4019695"/>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20000"/>
                    </a:ext>
                  </a:extLst>
                </a:gridCol>
              </a:tblGrid>
              <a:tr h="4019695">
                <a:tc>
                  <a:txBody>
                    <a:bodyPr/>
                    <a:lstStyle/>
                    <a:p>
                      <a:pPr marL="0" marR="0" lvl="0" indent="0" algn="l" defTabSz="914400" rtl="0" eaLnBrk="0" fontAlgn="base" latinLnBrk="0" hangingPunct="0">
                        <a:lnSpc>
                          <a:spcPct val="10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600" b="1" i="0" u="none" strike="noStrike" kern="0" cap="none" spc="0" normalizeH="0" baseline="0" noProof="0" dirty="0">
                        <a:ln>
                          <a:noFill/>
                        </a:ln>
                        <a:solidFill>
                          <a:srgbClr val="3F4040"/>
                        </a:solidFill>
                        <a:effectLst/>
                        <a:uLnTx/>
                        <a:uFillTx/>
                        <a:latin typeface="+mn-lt"/>
                        <a:ea typeface="+mn-ea"/>
                        <a:cs typeface="+mn-cs"/>
                      </a:endParaRPr>
                    </a:p>
                  </a:txBody>
                  <a:tcPr marL="137160" marR="137160" marT="137160" marB="137160">
                    <a:lnT w="12700" cap="flat" cmpd="sng" algn="ctr">
                      <a:solidFill>
                        <a:schemeClr val="bg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0"/>
                  </a:ext>
                </a:extLst>
              </a:tr>
            </a:tbl>
          </a:graphicData>
        </a:graphic>
      </p:graphicFrame>
      <p:sp>
        <p:nvSpPr>
          <p:cNvPr id="4" name="Text Placeholder 3"/>
          <p:cNvSpPr>
            <a:spLocks noGrp="1"/>
          </p:cNvSpPr>
          <p:nvPr>
            <p:ph type="body" sz="quarter" idx="31" hasCustomPrompt="1"/>
          </p:nvPr>
        </p:nvSpPr>
        <p:spPr>
          <a:xfrm>
            <a:off x="4445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3" name="Text Placeholder 3"/>
          <p:cNvSpPr>
            <a:spLocks noGrp="1"/>
          </p:cNvSpPr>
          <p:nvPr>
            <p:ph type="body" sz="quarter" idx="32" hasCustomPrompt="1"/>
          </p:nvPr>
        </p:nvSpPr>
        <p:spPr>
          <a:xfrm>
            <a:off x="26162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4" name="Text Placeholder 3"/>
          <p:cNvSpPr>
            <a:spLocks noGrp="1"/>
          </p:cNvSpPr>
          <p:nvPr>
            <p:ph type="body" sz="quarter" idx="33" hasCustomPrompt="1"/>
          </p:nvPr>
        </p:nvSpPr>
        <p:spPr>
          <a:xfrm>
            <a:off x="47498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sp>
        <p:nvSpPr>
          <p:cNvPr id="15" name="Text Placeholder 3"/>
          <p:cNvSpPr>
            <a:spLocks noGrp="1"/>
          </p:cNvSpPr>
          <p:nvPr>
            <p:ph type="body" sz="quarter" idx="34" hasCustomPrompt="1"/>
          </p:nvPr>
        </p:nvSpPr>
        <p:spPr>
          <a:xfrm>
            <a:off x="6908800" y="2654300"/>
            <a:ext cx="1803400" cy="3949700"/>
          </a:xfrm>
        </p:spPr>
        <p:txBody>
          <a:bodyPr/>
          <a:lstStyle>
            <a:lvl1pPr marL="0" indent="0">
              <a:lnSpc>
                <a:spcPct val="100000"/>
              </a:lnSpc>
              <a:spcAft>
                <a:spcPts val="1200"/>
              </a:spcAft>
              <a:buNone/>
              <a:defRPr sz="1600" b="1" baseline="0"/>
            </a:lvl1pPr>
            <a:lvl2pPr marL="228600" indent="0">
              <a:buNone/>
              <a:defRPr b="1"/>
            </a:lvl2pPr>
            <a:lvl3pPr marL="515937" indent="0">
              <a:buNone/>
              <a:defRPr b="1"/>
            </a:lvl3pPr>
            <a:lvl4pPr marL="744537" indent="0">
              <a:buNone/>
              <a:defRPr b="1"/>
            </a:lvl4pPr>
            <a:lvl5pPr marL="1033463" indent="0">
              <a:buNone/>
              <a:defRPr b="1"/>
            </a:lvl5pPr>
          </a:lstStyle>
          <a:p>
            <a:pPr lvl="0"/>
            <a:r>
              <a:rPr lang="en-US" dirty="0"/>
              <a:t>Click picture icon above to insert picture from file</a:t>
            </a:r>
            <a:br>
              <a:rPr lang="en-US" dirty="0"/>
            </a:br>
            <a:r>
              <a:rPr lang="en-US" dirty="0"/>
              <a:t>OR</a:t>
            </a:r>
            <a:br>
              <a:rPr lang="en-US" dirty="0"/>
            </a:br>
            <a:r>
              <a:rPr lang="en-US" dirty="0"/>
              <a:t>Copy image (from other slide or web) then select box above and paste image into box</a:t>
            </a:r>
          </a:p>
        </p:txBody>
      </p:sp>
      <p:cxnSp>
        <p:nvCxnSpPr>
          <p:cNvPr id="16" name="Straight Connector 15"/>
          <p:cNvCxnSpPr/>
          <p:nvPr userDrawn="1"/>
        </p:nvCxnSpPr>
        <p:spPr bwMode="auto">
          <a:xfrm>
            <a:off x="393192" y="2623820"/>
            <a:ext cx="1956816"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cxnSp>
        <p:nvCxnSpPr>
          <p:cNvPr id="17" name="Straight Connector 16"/>
          <p:cNvCxnSpPr/>
          <p:nvPr userDrawn="1"/>
        </p:nvCxnSpPr>
        <p:spPr bwMode="auto">
          <a:xfrm>
            <a:off x="2540339" y="2623820"/>
            <a:ext cx="1956816"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8" name="Straight Connector 17"/>
          <p:cNvCxnSpPr/>
          <p:nvPr userDrawn="1"/>
        </p:nvCxnSpPr>
        <p:spPr bwMode="auto">
          <a:xfrm>
            <a:off x="4687486" y="2623820"/>
            <a:ext cx="1956816"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19" name="Straight Connector 18"/>
          <p:cNvCxnSpPr/>
          <p:nvPr userDrawn="1"/>
        </p:nvCxnSpPr>
        <p:spPr bwMode="auto">
          <a:xfrm>
            <a:off x="6834632" y="2623820"/>
            <a:ext cx="1956816"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573868421"/>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x2 Column with Headings">
    <p:spTree>
      <p:nvGrpSpPr>
        <p:cNvPr id="1" name=""/>
        <p:cNvGrpSpPr/>
        <p:nvPr/>
      </p:nvGrpSpPr>
      <p:grpSpPr>
        <a:xfrm>
          <a:off x="0" y="0"/>
          <a:ext cx="0" cy="0"/>
          <a:chOff x="0" y="0"/>
          <a:chExt cx="0" cy="0"/>
        </a:xfrm>
      </p:grpSpPr>
      <p:sp>
        <p:nvSpPr>
          <p:cNvPr id="15" name="Text Placeholder 10"/>
          <p:cNvSpPr>
            <a:spLocks noGrp="1"/>
          </p:cNvSpPr>
          <p:nvPr>
            <p:ph type="body" sz="quarter" idx="14"/>
          </p:nvPr>
        </p:nvSpPr>
        <p:spPr>
          <a:xfrm>
            <a:off x="4715256" y="121412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17" name="Text Placeholder 10"/>
          <p:cNvSpPr>
            <a:spLocks noGrp="1"/>
          </p:cNvSpPr>
          <p:nvPr>
            <p:ph type="body" sz="quarter" idx="16"/>
          </p:nvPr>
        </p:nvSpPr>
        <p:spPr>
          <a:xfrm>
            <a:off x="424815" y="388620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9" name="Text Placeholder 10"/>
          <p:cNvSpPr>
            <a:spLocks noGrp="1"/>
          </p:cNvSpPr>
          <p:nvPr>
            <p:ph type="body" sz="quarter" idx="18"/>
          </p:nvPr>
        </p:nvSpPr>
        <p:spPr>
          <a:xfrm>
            <a:off x="4730496" y="388620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20" name="Text Placeholder 10"/>
          <p:cNvSpPr>
            <a:spLocks noGrp="1"/>
          </p:cNvSpPr>
          <p:nvPr>
            <p:ph type="body" sz="quarter" idx="20"/>
          </p:nvPr>
        </p:nvSpPr>
        <p:spPr>
          <a:xfrm>
            <a:off x="409575" y="1214120"/>
            <a:ext cx="4032504" cy="533400"/>
          </a:xfrm>
        </p:spPr>
        <p:txBody>
          <a:bodyPr bIns="0" anchor="b"/>
          <a:lstStyle>
            <a:lvl1pPr marL="0" indent="0">
              <a:buNone/>
              <a:defRPr sz="1800" b="1">
                <a:solidFill>
                  <a:schemeClr val="accent1"/>
                </a:solidFill>
              </a:defRPr>
            </a:lvl1pPr>
          </a:lstStyle>
          <a:p>
            <a:pPr lvl="0"/>
            <a:r>
              <a:rPr lang="en-US" dirty="0"/>
              <a:t>Click to edit Master text styles</a:t>
            </a:r>
          </a:p>
        </p:txBody>
      </p:sp>
      <p:sp>
        <p:nvSpPr>
          <p:cNvPr id="3" name="Content Placeholder 2"/>
          <p:cNvSpPr>
            <a:spLocks noGrp="1"/>
          </p:cNvSpPr>
          <p:nvPr>
            <p:ph sz="quarter" idx="21"/>
          </p:nvPr>
        </p:nvSpPr>
        <p:spPr>
          <a:xfrm>
            <a:off x="409574" y="1905000"/>
            <a:ext cx="4032504"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p:cNvSpPr>
            <a:spLocks noGrp="1"/>
          </p:cNvSpPr>
          <p:nvPr>
            <p:ph sz="quarter" idx="22"/>
          </p:nvPr>
        </p:nvSpPr>
        <p:spPr>
          <a:xfrm>
            <a:off x="4715256" y="1905000"/>
            <a:ext cx="4029950"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23"/>
          </p:nvPr>
        </p:nvSpPr>
        <p:spPr>
          <a:xfrm>
            <a:off x="424814" y="4577080"/>
            <a:ext cx="4032504"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Content Placeholder 2"/>
          <p:cNvSpPr>
            <a:spLocks noGrp="1"/>
          </p:cNvSpPr>
          <p:nvPr>
            <p:ph sz="quarter" idx="24"/>
          </p:nvPr>
        </p:nvSpPr>
        <p:spPr>
          <a:xfrm>
            <a:off x="4730496" y="4577080"/>
            <a:ext cx="4029950" cy="1828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p>
        </p:txBody>
      </p:sp>
      <p:cxnSp>
        <p:nvCxnSpPr>
          <p:cNvPr id="11" name="Straight Connector 10"/>
          <p:cNvCxnSpPr/>
          <p:nvPr userDrawn="1"/>
        </p:nvCxnSpPr>
        <p:spPr bwMode="auto">
          <a:xfrm>
            <a:off x="393192" y="1823720"/>
            <a:ext cx="4032504"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cxnSp>
        <p:nvCxnSpPr>
          <p:cNvPr id="12" name="Straight Connector 11"/>
          <p:cNvCxnSpPr/>
          <p:nvPr userDrawn="1"/>
        </p:nvCxnSpPr>
        <p:spPr bwMode="auto">
          <a:xfrm>
            <a:off x="4715256" y="1823720"/>
            <a:ext cx="4032504"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cxnSp>
        <p:nvCxnSpPr>
          <p:cNvPr id="14" name="Straight Connector 13"/>
          <p:cNvCxnSpPr/>
          <p:nvPr userDrawn="1"/>
        </p:nvCxnSpPr>
        <p:spPr bwMode="auto">
          <a:xfrm>
            <a:off x="393193" y="4495800"/>
            <a:ext cx="4032504"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cxnSp>
        <p:nvCxnSpPr>
          <p:cNvPr id="16" name="Straight Connector 15"/>
          <p:cNvCxnSpPr/>
          <p:nvPr userDrawn="1"/>
        </p:nvCxnSpPr>
        <p:spPr bwMode="auto">
          <a:xfrm>
            <a:off x="4715256" y="4495800"/>
            <a:ext cx="4032504" cy="0"/>
          </a:xfrm>
          <a:prstGeom prst="line">
            <a:avLst/>
          </a:prstGeom>
          <a:solidFill>
            <a:schemeClr val="accent1"/>
          </a:solidFill>
          <a:ln w="57150" cap="flat" cmpd="sng" algn="ctr">
            <a:solidFill>
              <a:schemeClr val="accent5"/>
            </a:solidFill>
            <a:prstDash val="solid"/>
            <a:round/>
            <a:headEnd type="none" w="med" len="med"/>
            <a:tailEnd type="none" w="med" len="med"/>
          </a:ln>
          <a:effectLst/>
        </p:spPr>
      </p:cxnSp>
    </p:spTree>
    <p:extLst>
      <p:ext uri="{BB962C8B-B14F-4D97-AF65-F5344CB8AC3E}">
        <p14:creationId xmlns:p14="http://schemas.microsoft.com/office/powerpoint/2010/main" val="19267863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reaker Emerson Blu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7"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1255705935"/>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Left Side Call Ou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6"/>
          </p:nvPr>
        </p:nvSpPr>
        <p:spPr>
          <a:xfrm>
            <a:off x="3383280" y="1295400"/>
            <a:ext cx="537972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aphicFrame>
        <p:nvGraphicFramePr>
          <p:cNvPr id="4" name="Content Placeholder 73"/>
          <p:cNvGraphicFramePr>
            <a:graphicFrameLocks/>
          </p:cNvGraphicFramePr>
          <p:nvPr userDrawn="1">
            <p:extLst>
              <p:ext uri="{D42A27DB-BD31-4B8C-83A1-F6EECF244321}">
                <p14:modId xmlns:p14="http://schemas.microsoft.com/office/powerpoint/2010/main" val="3395949819"/>
              </p:ext>
            </p:extLst>
          </p:nvPr>
        </p:nvGraphicFramePr>
        <p:xfrm>
          <a:off x="409575" y="129540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3" name="Text Placeholder 2"/>
          <p:cNvSpPr>
            <a:spLocks noGrp="1"/>
          </p:cNvSpPr>
          <p:nvPr>
            <p:ph type="body" sz="quarter" idx="17" hasCustomPrompt="1"/>
          </p:nvPr>
        </p:nvSpPr>
        <p:spPr>
          <a:xfrm>
            <a:off x="431800" y="1346200"/>
            <a:ext cx="2730500" cy="622300"/>
          </a:xfrm>
        </p:spPr>
        <p:txBody>
          <a:bodyPr/>
          <a:lstStyle>
            <a:lvl1pPr marL="0" indent="0" algn="l">
              <a:buNone/>
              <a:defRPr b="1" baseline="0">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10" name="Text Placeholder 9"/>
          <p:cNvSpPr>
            <a:spLocks noGrp="1"/>
          </p:cNvSpPr>
          <p:nvPr>
            <p:ph type="body" sz="quarter" idx="18" hasCustomPrompt="1"/>
          </p:nvPr>
        </p:nvSpPr>
        <p:spPr>
          <a:xfrm>
            <a:off x="431800" y="2006600"/>
            <a:ext cx="2743200" cy="4622800"/>
          </a:xfrm>
        </p:spPr>
        <p:txBody>
          <a:bodyPr/>
          <a:lstStyle>
            <a:lvl1pPr marL="0" indent="0">
              <a:buFont typeface="Arial" panose="020B0604020202020204" pitchFamily="34" charse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7" name="Straight Connector 6"/>
          <p:cNvCxnSpPr/>
          <p:nvPr userDrawn="1"/>
        </p:nvCxnSpPr>
        <p:spPr bwMode="auto">
          <a:xfrm>
            <a:off x="3931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2944178932"/>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Right Side Call Out">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6"/>
          </p:nvPr>
        </p:nvSpPr>
        <p:spPr>
          <a:xfrm>
            <a:off x="409575" y="1295400"/>
            <a:ext cx="5379720" cy="513238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aphicFrame>
        <p:nvGraphicFramePr>
          <p:cNvPr id="4" name="Content Placeholder 73"/>
          <p:cNvGraphicFramePr>
            <a:graphicFrameLocks/>
          </p:cNvGraphicFramePr>
          <p:nvPr userDrawn="1">
            <p:extLst>
              <p:ext uri="{D42A27DB-BD31-4B8C-83A1-F6EECF244321}">
                <p14:modId xmlns:p14="http://schemas.microsoft.com/office/powerpoint/2010/main" val="2057470661"/>
              </p:ext>
            </p:extLst>
          </p:nvPr>
        </p:nvGraphicFramePr>
        <p:xfrm>
          <a:off x="5980488" y="129540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7" name="Text Placeholder 2"/>
          <p:cNvSpPr>
            <a:spLocks noGrp="1"/>
          </p:cNvSpPr>
          <p:nvPr>
            <p:ph type="body" sz="quarter" idx="17" hasCustomPrompt="1"/>
          </p:nvPr>
        </p:nvSpPr>
        <p:spPr>
          <a:xfrm>
            <a:off x="5994400" y="1346200"/>
            <a:ext cx="2730500" cy="622300"/>
          </a:xfrm>
        </p:spPr>
        <p:txBody>
          <a:bodyPr/>
          <a:lstStyle>
            <a:lvl1pPr marL="0" indent="0" algn="l">
              <a:buNone/>
              <a:defRPr b="1">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10" name="Text Placeholder 9"/>
          <p:cNvSpPr>
            <a:spLocks noGrp="1"/>
          </p:cNvSpPr>
          <p:nvPr>
            <p:ph type="body" sz="quarter" idx="18" hasCustomPrompt="1"/>
          </p:nvPr>
        </p:nvSpPr>
        <p:spPr>
          <a:xfrm>
            <a:off x="5994400" y="2006600"/>
            <a:ext cx="2743200" cy="4622800"/>
          </a:xfrm>
        </p:spPr>
        <p:txBody>
          <a:bodyPr/>
          <a:lstStyle>
            <a:lvl1pPr marL="0" indent="0">
              <a:buFont typeface="Arial" panose="020B0604020202020204" pitchFamily="34" charse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8" name="Straight Connector 7"/>
          <p:cNvCxnSpPr/>
          <p:nvPr userDrawn="1"/>
        </p:nvCxnSpPr>
        <p:spPr bwMode="auto">
          <a:xfrm>
            <a:off x="59557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85975838"/>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hart Full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6" name="Chart Placeholder 5"/>
          <p:cNvSpPr>
            <a:spLocks noGrp="1"/>
          </p:cNvSpPr>
          <p:nvPr>
            <p:ph type="chart" sz="quarter" idx="18"/>
          </p:nvPr>
        </p:nvSpPr>
        <p:spPr>
          <a:xfrm>
            <a:off x="409575" y="1704814"/>
            <a:ext cx="8353425" cy="4417017"/>
          </a:xfrm>
        </p:spPr>
        <p:txBody>
          <a:bodyPr/>
          <a:lstStyle/>
          <a:p>
            <a:endParaRPr lang="en-US" dirty="0"/>
          </a:p>
        </p:txBody>
      </p:sp>
      <p:sp>
        <p:nvSpPr>
          <p:cNvPr id="9" name="Text Placeholder 8"/>
          <p:cNvSpPr>
            <a:spLocks noGrp="1"/>
          </p:cNvSpPr>
          <p:nvPr>
            <p:ph type="body" sz="quarter" idx="19"/>
          </p:nvPr>
        </p:nvSpPr>
        <p:spPr>
          <a:xfrm>
            <a:off x="409575" y="6214902"/>
            <a:ext cx="8353425" cy="204152"/>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4" y="1217910"/>
            <a:ext cx="8353425" cy="440410"/>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1108973832"/>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rt Left Side Call Ou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3307866" y="1735810"/>
            <a:ext cx="5440363" cy="441701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3314216" y="6214902"/>
            <a:ext cx="5442585" cy="201396"/>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3314215" y="1217910"/>
            <a:ext cx="5448785" cy="440410"/>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graphicFrame>
        <p:nvGraphicFramePr>
          <p:cNvPr id="6" name="Table 5"/>
          <p:cNvGraphicFramePr>
            <a:graphicFrameLocks noGrp="1"/>
          </p:cNvGraphicFramePr>
          <p:nvPr userDrawn="1">
            <p:extLst>
              <p:ext uri="{D42A27DB-BD31-4B8C-83A1-F6EECF244321}">
                <p14:modId xmlns:p14="http://schemas.microsoft.com/office/powerpoint/2010/main" val="1123533343"/>
              </p:ext>
            </p:extLst>
          </p:nvPr>
        </p:nvGraphicFramePr>
        <p:xfrm>
          <a:off x="409575" y="133985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7" name="Text Placeholder 2"/>
          <p:cNvSpPr>
            <a:spLocks noGrp="1"/>
          </p:cNvSpPr>
          <p:nvPr>
            <p:ph type="body" sz="quarter" idx="17" hasCustomPrompt="1"/>
          </p:nvPr>
        </p:nvSpPr>
        <p:spPr>
          <a:xfrm>
            <a:off x="431800" y="1346200"/>
            <a:ext cx="2730500" cy="622300"/>
          </a:xfrm>
        </p:spPr>
        <p:txBody>
          <a:bodyPr/>
          <a:lstStyle>
            <a:lvl1pPr marL="0" indent="0" algn="l">
              <a:buNone/>
              <a:defRPr b="1">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8" name="Text Placeholder 9"/>
          <p:cNvSpPr>
            <a:spLocks noGrp="1"/>
          </p:cNvSpPr>
          <p:nvPr>
            <p:ph type="body" sz="quarter" idx="18" hasCustomPrompt="1"/>
          </p:nvPr>
        </p:nvSpPr>
        <p:spPr>
          <a:xfrm>
            <a:off x="431800" y="2006600"/>
            <a:ext cx="2743200" cy="4622800"/>
          </a:xfrm>
        </p:spPr>
        <p:txBody>
          <a:bodyPr/>
          <a:lstStyle>
            <a:lvl1pPr marL="0" inden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10" name="Straight Connector 9"/>
          <p:cNvCxnSpPr/>
          <p:nvPr userDrawn="1"/>
        </p:nvCxnSpPr>
        <p:spPr bwMode="auto">
          <a:xfrm>
            <a:off x="3931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2072630726"/>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hart Right Side Call Ou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5" y="1735810"/>
            <a:ext cx="5440363" cy="441701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5" y="6214902"/>
            <a:ext cx="5442585" cy="201396"/>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4" y="1217910"/>
            <a:ext cx="5448785" cy="440410"/>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graphicFrame>
        <p:nvGraphicFramePr>
          <p:cNvPr id="6" name="Content Placeholder 73"/>
          <p:cNvGraphicFramePr>
            <a:graphicFrameLocks/>
          </p:cNvGraphicFramePr>
          <p:nvPr userDrawn="1">
            <p:extLst>
              <p:ext uri="{D42A27DB-BD31-4B8C-83A1-F6EECF244321}">
                <p14:modId xmlns:p14="http://schemas.microsoft.com/office/powerpoint/2010/main" val="1668250580"/>
              </p:ext>
            </p:extLst>
          </p:nvPr>
        </p:nvGraphicFramePr>
        <p:xfrm>
          <a:off x="5980488" y="1295400"/>
          <a:ext cx="2782512" cy="5333999"/>
        </p:xfrm>
        <a:graphic>
          <a:graphicData uri="http://schemas.openxmlformats.org/drawingml/2006/table">
            <a:tbl>
              <a:tblPr firstRow="1" bandRow="1">
                <a:tableStyleId>{5C22544A-7EE6-4342-B048-85BDC9FD1C3A}</a:tableStyleId>
              </a:tblPr>
              <a:tblGrid>
                <a:gridCol w="2782512">
                  <a:extLst>
                    <a:ext uri="{9D8B030D-6E8A-4147-A177-3AD203B41FA5}">
                      <a16:colId xmlns:a16="http://schemas.microsoft.com/office/drawing/2014/main" val="20000"/>
                    </a:ext>
                  </a:extLst>
                </a:gridCol>
              </a:tblGrid>
              <a:tr h="674071">
                <a:tc>
                  <a:txBody>
                    <a:bodyPr/>
                    <a:lstStyle/>
                    <a:p>
                      <a:pPr marL="0" marR="0" lvl="0" indent="0" algn="l" defTabSz="914400" rtl="0" eaLnBrk="0" fontAlgn="base" latinLnBrk="0" hangingPunct="0">
                        <a:lnSpc>
                          <a:spcPct val="90000"/>
                        </a:lnSpc>
                        <a:spcBef>
                          <a:spcPts val="300"/>
                        </a:spcBef>
                        <a:spcAft>
                          <a:spcPts val="300"/>
                        </a:spcAft>
                        <a:buClr>
                          <a:srgbClr val="FFFFFF">
                            <a:lumMod val="50000"/>
                          </a:srgbClr>
                        </a:buClr>
                        <a:buSzPct val="85000"/>
                        <a:buFont typeface="Arial" panose="020B0604020202020204" pitchFamily="34" charset="0"/>
                        <a:buNone/>
                        <a:tabLst/>
                        <a:defRPr/>
                      </a:pPr>
                      <a:endParaRPr kumimoji="0" lang="en-US" sz="2000" b="1" i="0" u="none" strike="noStrike" kern="0" cap="none" spc="0" normalizeH="0" baseline="0" noProof="0" dirty="0">
                        <a:ln>
                          <a:noFill/>
                        </a:ln>
                        <a:solidFill>
                          <a:srgbClr val="004B8D"/>
                        </a:solidFill>
                        <a:effectLst/>
                        <a:uLnTx/>
                        <a:uFillTx/>
                        <a:latin typeface="+mn-lt"/>
                        <a:ea typeface="+mn-ea"/>
                        <a:cs typeface="+mn-cs"/>
                      </a:endParaRPr>
                    </a:p>
                  </a:txBody>
                  <a:tcPr marL="182880" marR="182880" marT="182880" marB="182880">
                    <a:lnT w="12700" cap="flat" cmpd="sng" algn="ctr">
                      <a:solidFill>
                        <a:schemeClr val="bg1"/>
                      </a:solidFill>
                      <a:prstDash val="solid"/>
                      <a:round/>
                      <a:headEnd type="none" w="med" len="med"/>
                      <a:tailEnd type="none" w="med" len="med"/>
                    </a:lnT>
                    <a:lnB w="76200" cap="flat" cmpd="sng" algn="ctr">
                      <a:no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10000"/>
                  </a:ext>
                </a:extLst>
              </a:tr>
              <a:tr h="4659928">
                <a:tc>
                  <a:txBody>
                    <a:bodyPr/>
                    <a:lstStyle/>
                    <a:p>
                      <a:pPr marL="0" marR="0" lvl="0" indent="0" algn="l" defTabSz="914400" rtl="0" eaLnBrk="0" fontAlgn="base" latinLnBrk="0" hangingPunct="0">
                        <a:lnSpc>
                          <a:spcPct val="90000"/>
                        </a:lnSpc>
                        <a:spcBef>
                          <a:spcPts val="300"/>
                        </a:spcBef>
                        <a:spcAft>
                          <a:spcPts val="1200"/>
                        </a:spcAft>
                        <a:buClr>
                          <a:srgbClr val="FFFFFF">
                            <a:lumMod val="50000"/>
                          </a:srgbClr>
                        </a:buClr>
                        <a:buSzPct val="85000"/>
                        <a:buFont typeface="Arial" panose="020B0604020202020204" pitchFamily="34" charset="0"/>
                        <a:buNone/>
                        <a:tabLst/>
                        <a:defRPr/>
                      </a:pPr>
                      <a:endParaRPr kumimoji="0" lang="en-US" sz="1800" b="1" i="0" u="none" strike="noStrike" kern="0" cap="none" spc="0" normalizeH="0" baseline="0" noProof="0" dirty="0">
                        <a:ln>
                          <a:noFill/>
                        </a:ln>
                        <a:solidFill>
                          <a:srgbClr val="3F4040"/>
                        </a:solidFill>
                        <a:effectLst/>
                        <a:uLnTx/>
                        <a:uFillTx/>
                        <a:latin typeface="+mn-lt"/>
                        <a:ea typeface="+mn-ea"/>
                        <a:cs typeface="+mn-cs"/>
                      </a:endParaRPr>
                    </a:p>
                  </a:txBody>
                  <a:tcPr marL="182880" marR="182880" marT="182880" marB="182880">
                    <a:lnT w="76200" cap="flat" cmpd="sng" algn="ctr">
                      <a:no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10001"/>
                  </a:ext>
                </a:extLst>
              </a:tr>
            </a:tbl>
          </a:graphicData>
        </a:graphic>
      </p:graphicFrame>
      <p:sp>
        <p:nvSpPr>
          <p:cNvPr id="7" name="Text Placeholder 2"/>
          <p:cNvSpPr>
            <a:spLocks noGrp="1"/>
          </p:cNvSpPr>
          <p:nvPr>
            <p:ph type="body" sz="quarter" idx="17" hasCustomPrompt="1"/>
          </p:nvPr>
        </p:nvSpPr>
        <p:spPr>
          <a:xfrm>
            <a:off x="5994400" y="1346200"/>
            <a:ext cx="2730500" cy="622300"/>
          </a:xfrm>
        </p:spPr>
        <p:txBody>
          <a:bodyPr/>
          <a:lstStyle>
            <a:lvl1pPr marL="0" indent="0" algn="l">
              <a:buNone/>
              <a:defRPr b="1" baseline="0">
                <a:solidFill>
                  <a:schemeClr val="tx2"/>
                </a:solidFill>
              </a:defRPr>
            </a:lvl1pPr>
            <a:lvl2pPr marL="228600" indent="0">
              <a:buNone/>
              <a:defRPr/>
            </a:lvl2pPr>
            <a:lvl3pPr marL="515937" indent="0">
              <a:buNone/>
              <a:defRPr/>
            </a:lvl3pPr>
            <a:lvl4pPr marL="744537" indent="0">
              <a:buNone/>
              <a:defRPr/>
            </a:lvl4pPr>
            <a:lvl5pPr marL="1033463" indent="0">
              <a:buNone/>
              <a:defRPr/>
            </a:lvl5pPr>
          </a:lstStyle>
          <a:p>
            <a:pPr lvl="0"/>
            <a:r>
              <a:rPr lang="en-US" dirty="0"/>
              <a:t>Click To Add Text</a:t>
            </a:r>
          </a:p>
        </p:txBody>
      </p:sp>
      <p:sp>
        <p:nvSpPr>
          <p:cNvPr id="8" name="Text Placeholder 9"/>
          <p:cNvSpPr>
            <a:spLocks noGrp="1"/>
          </p:cNvSpPr>
          <p:nvPr>
            <p:ph type="body" sz="quarter" idx="18" hasCustomPrompt="1"/>
          </p:nvPr>
        </p:nvSpPr>
        <p:spPr>
          <a:xfrm>
            <a:off x="5994400" y="2006600"/>
            <a:ext cx="2743200" cy="4622800"/>
          </a:xfrm>
        </p:spPr>
        <p:txBody>
          <a:bodyPr/>
          <a:lstStyle>
            <a:lvl1pPr marL="0" indent="0">
              <a:buNone/>
              <a:defRPr b="1" baseline="0">
                <a:solidFill>
                  <a:schemeClr val="tx1"/>
                </a:solidFill>
              </a:defRPr>
            </a:lvl1pPr>
            <a:lvl2pPr marL="228600" indent="0">
              <a:buNone/>
              <a:defRPr b="1">
                <a:solidFill>
                  <a:schemeClr val="tx1"/>
                </a:solidFill>
              </a:defRPr>
            </a:lvl2pPr>
            <a:lvl3pPr marL="515937" indent="0">
              <a:buNone/>
              <a:defRPr b="1">
                <a:solidFill>
                  <a:schemeClr val="tx1"/>
                </a:solidFill>
              </a:defRPr>
            </a:lvl3pPr>
            <a:lvl4pPr marL="744537" indent="0">
              <a:buNone/>
              <a:defRPr b="1">
                <a:solidFill>
                  <a:schemeClr val="tx1"/>
                </a:solidFill>
              </a:defRPr>
            </a:lvl4pPr>
            <a:lvl5pPr marL="1033463" indent="0">
              <a:buNone/>
              <a:defRPr b="1">
                <a:solidFill>
                  <a:schemeClr val="tx1"/>
                </a:solidFill>
              </a:defRPr>
            </a:lvl5pPr>
          </a:lstStyle>
          <a:p>
            <a:pPr lvl="0"/>
            <a:r>
              <a:rPr lang="en-US" dirty="0"/>
              <a:t>Click to add text</a:t>
            </a:r>
          </a:p>
        </p:txBody>
      </p:sp>
      <p:cxnSp>
        <p:nvCxnSpPr>
          <p:cNvPr id="10" name="Straight Connector 9"/>
          <p:cNvCxnSpPr/>
          <p:nvPr userDrawn="1"/>
        </p:nvCxnSpPr>
        <p:spPr bwMode="auto">
          <a:xfrm>
            <a:off x="5955792" y="1303020"/>
            <a:ext cx="2807208" cy="0"/>
          </a:xfrm>
          <a:prstGeom prst="line">
            <a:avLst/>
          </a:prstGeom>
          <a:solidFill>
            <a:schemeClr val="accent1"/>
          </a:solidFill>
          <a:ln w="57150" cap="flat" cmpd="sng" algn="ctr">
            <a:solidFill>
              <a:schemeClr val="accent2"/>
            </a:solidFill>
            <a:prstDash val="solid"/>
            <a:round/>
            <a:headEnd type="none" w="med" len="med"/>
            <a:tailEnd type="none" w="med" len="med"/>
          </a:ln>
          <a:effectLst/>
        </p:spPr>
      </p:cxnSp>
    </p:spTree>
    <p:extLst>
      <p:ext uri="{BB962C8B-B14F-4D97-AF65-F5344CB8AC3E}">
        <p14:creationId xmlns:p14="http://schemas.microsoft.com/office/powerpoint/2010/main" val="3719992352"/>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6" y="1889760"/>
            <a:ext cx="4046854" cy="426306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6" y="62149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5" y="1217909"/>
            <a:ext cx="4040691" cy="548897"/>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1" name="Chart Placeholder 3"/>
          <p:cNvSpPr>
            <a:spLocks noGrp="1"/>
          </p:cNvSpPr>
          <p:nvPr>
            <p:ph type="chart" sz="quarter" idx="22"/>
          </p:nvPr>
        </p:nvSpPr>
        <p:spPr>
          <a:xfrm>
            <a:off x="4709160" y="1889760"/>
            <a:ext cx="4021391" cy="4263068"/>
          </a:xfrm>
        </p:spPr>
        <p:txBody>
          <a:bodyPr/>
          <a:lstStyle/>
          <a:p>
            <a:endParaRPr lang="en-US" dirty="0"/>
          </a:p>
        </p:txBody>
      </p:sp>
      <p:sp>
        <p:nvSpPr>
          <p:cNvPr id="13" name="Text Placeholder 8"/>
          <p:cNvSpPr>
            <a:spLocks noGrp="1"/>
          </p:cNvSpPr>
          <p:nvPr>
            <p:ph type="body" sz="quarter" idx="23"/>
          </p:nvPr>
        </p:nvSpPr>
        <p:spPr>
          <a:xfrm>
            <a:off x="4800601" y="62149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4" name="Text Placeholder 7"/>
          <p:cNvSpPr>
            <a:spLocks noGrp="1"/>
          </p:cNvSpPr>
          <p:nvPr>
            <p:ph type="body" sz="quarter" idx="24"/>
          </p:nvPr>
        </p:nvSpPr>
        <p:spPr>
          <a:xfrm>
            <a:off x="4715640" y="1217909"/>
            <a:ext cx="4015266" cy="548897"/>
          </a:xfrm>
        </p:spPr>
        <p:txBody>
          <a:bodyPr bIns="0" anchor="b" anchorCtr="0"/>
          <a:lstStyle>
            <a:lvl1pPr marL="0" indent="0">
              <a:buNone/>
              <a:defRPr sz="18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1723370155"/>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5" y="1752600"/>
            <a:ext cx="2572449" cy="4400228"/>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6" y="6214901"/>
            <a:ext cx="2568529" cy="309885"/>
          </a:xfrm>
        </p:spPr>
        <p:txBody>
          <a:bodyPr anchor="b"/>
          <a:lstStyle>
            <a:lvl1pPr marL="0" indent="0" algn="l" defTabSz="914400" rtl="0" eaLnBrk="0" fontAlgn="base" latinLnBrk="0" hangingPunct="0">
              <a:spcBef>
                <a:spcPct val="0"/>
              </a:spcBef>
              <a:spcAft>
                <a:spcPct val="0"/>
              </a:spcAft>
              <a:buNone/>
              <a:defRPr lang="en-US" sz="9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5" y="1217910"/>
            <a:ext cx="2568532" cy="440410"/>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0" name="Chart Placeholder 3"/>
          <p:cNvSpPr>
            <a:spLocks noGrp="1"/>
          </p:cNvSpPr>
          <p:nvPr>
            <p:ph type="chart" sz="quarter" idx="22"/>
          </p:nvPr>
        </p:nvSpPr>
        <p:spPr>
          <a:xfrm>
            <a:off x="3290807" y="1752600"/>
            <a:ext cx="2572449" cy="4400228"/>
          </a:xfrm>
        </p:spPr>
        <p:txBody>
          <a:bodyPr/>
          <a:lstStyle/>
          <a:p>
            <a:endParaRPr lang="en-US" dirty="0"/>
          </a:p>
        </p:txBody>
      </p:sp>
      <p:sp>
        <p:nvSpPr>
          <p:cNvPr id="15" name="Text Placeholder 8"/>
          <p:cNvSpPr>
            <a:spLocks noGrp="1"/>
          </p:cNvSpPr>
          <p:nvPr>
            <p:ph type="body" sz="quarter" idx="23"/>
          </p:nvPr>
        </p:nvSpPr>
        <p:spPr>
          <a:xfrm>
            <a:off x="3297158" y="6214901"/>
            <a:ext cx="2568529" cy="309885"/>
          </a:xfrm>
        </p:spPr>
        <p:txBody>
          <a:bodyPr anchor="b"/>
          <a:lstStyle>
            <a:lvl1pPr marL="0" indent="0" algn="l" defTabSz="914400" rtl="0" eaLnBrk="0" fontAlgn="base" latinLnBrk="0" hangingPunct="0">
              <a:spcBef>
                <a:spcPct val="0"/>
              </a:spcBef>
              <a:spcAft>
                <a:spcPct val="0"/>
              </a:spcAft>
              <a:buNone/>
              <a:defRPr lang="en-US" sz="9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6" name="Text Placeholder 7"/>
          <p:cNvSpPr>
            <a:spLocks noGrp="1"/>
          </p:cNvSpPr>
          <p:nvPr>
            <p:ph type="body" sz="quarter" idx="24"/>
          </p:nvPr>
        </p:nvSpPr>
        <p:spPr>
          <a:xfrm>
            <a:off x="3297157" y="1217910"/>
            <a:ext cx="2568532" cy="440410"/>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7" name="Chart Placeholder 3"/>
          <p:cNvSpPr>
            <a:spLocks noGrp="1"/>
          </p:cNvSpPr>
          <p:nvPr>
            <p:ph type="chart" sz="quarter" idx="25"/>
          </p:nvPr>
        </p:nvSpPr>
        <p:spPr>
          <a:xfrm>
            <a:off x="6216111" y="1752600"/>
            <a:ext cx="2572449" cy="4400228"/>
          </a:xfrm>
        </p:spPr>
        <p:txBody>
          <a:bodyPr/>
          <a:lstStyle/>
          <a:p>
            <a:endParaRPr lang="en-US" dirty="0"/>
          </a:p>
        </p:txBody>
      </p:sp>
      <p:sp>
        <p:nvSpPr>
          <p:cNvPr id="18" name="Text Placeholder 8"/>
          <p:cNvSpPr>
            <a:spLocks noGrp="1"/>
          </p:cNvSpPr>
          <p:nvPr>
            <p:ph type="body" sz="quarter" idx="26"/>
          </p:nvPr>
        </p:nvSpPr>
        <p:spPr>
          <a:xfrm>
            <a:off x="6222462" y="6214901"/>
            <a:ext cx="2568529" cy="309885"/>
          </a:xfrm>
        </p:spPr>
        <p:txBody>
          <a:bodyPr anchor="b"/>
          <a:lstStyle>
            <a:lvl1pPr marL="0" indent="0" algn="l" defTabSz="914400" rtl="0" eaLnBrk="0" fontAlgn="base" latinLnBrk="0" hangingPunct="0">
              <a:spcBef>
                <a:spcPct val="0"/>
              </a:spcBef>
              <a:spcAft>
                <a:spcPct val="0"/>
              </a:spcAft>
              <a:buNone/>
              <a:defRPr lang="en-US" sz="9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9" name="Text Placeholder 7"/>
          <p:cNvSpPr>
            <a:spLocks noGrp="1"/>
          </p:cNvSpPr>
          <p:nvPr>
            <p:ph type="body" sz="quarter" idx="27"/>
          </p:nvPr>
        </p:nvSpPr>
        <p:spPr>
          <a:xfrm>
            <a:off x="6222461" y="1217910"/>
            <a:ext cx="2568532" cy="440410"/>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3412497777"/>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 Chart">
    <p:spTree>
      <p:nvGrpSpPr>
        <p:cNvPr id="1" name=""/>
        <p:cNvGrpSpPr/>
        <p:nvPr/>
      </p:nvGrpSpPr>
      <p:grpSpPr>
        <a:xfrm>
          <a:off x="0" y="0"/>
          <a:ext cx="0" cy="0"/>
          <a:chOff x="0" y="0"/>
          <a:chExt cx="0" cy="0"/>
        </a:xfrm>
      </p:grpSpPr>
      <p:sp>
        <p:nvSpPr>
          <p:cNvPr id="4" name="Chart Placeholder 3"/>
          <p:cNvSpPr>
            <a:spLocks noGrp="1"/>
          </p:cNvSpPr>
          <p:nvPr>
            <p:ph type="chart" sz="quarter" idx="19"/>
          </p:nvPr>
        </p:nvSpPr>
        <p:spPr>
          <a:xfrm>
            <a:off x="403226" y="1676010"/>
            <a:ext cx="4046854" cy="1862195"/>
          </a:xfrm>
        </p:spPr>
        <p:txBody>
          <a:bodyPr/>
          <a:lstStyle/>
          <a:p>
            <a:endParaRPr lang="en-US" dirty="0"/>
          </a:p>
        </p:txBody>
      </p:sp>
      <p:sp>
        <p:nvSpPr>
          <p:cNvPr id="5" name="Title 4"/>
          <p:cNvSpPr>
            <a:spLocks noGrp="1"/>
          </p:cNvSpPr>
          <p:nvPr>
            <p:ph type="title"/>
          </p:nvPr>
        </p:nvSpPr>
        <p:spPr/>
        <p:txBody>
          <a:bodyPr/>
          <a:lstStyle/>
          <a:p>
            <a:r>
              <a:rPr lang="en-US"/>
              <a:t>Click to edit Master title style</a:t>
            </a:r>
          </a:p>
        </p:txBody>
      </p:sp>
      <p:sp>
        <p:nvSpPr>
          <p:cNvPr id="9" name="Text Placeholder 8"/>
          <p:cNvSpPr>
            <a:spLocks noGrp="1"/>
          </p:cNvSpPr>
          <p:nvPr>
            <p:ph type="body" sz="quarter" idx="20"/>
          </p:nvPr>
        </p:nvSpPr>
        <p:spPr>
          <a:xfrm>
            <a:off x="409576" y="36024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2" name="Text Placeholder 7"/>
          <p:cNvSpPr>
            <a:spLocks noGrp="1"/>
          </p:cNvSpPr>
          <p:nvPr>
            <p:ph type="body" sz="quarter" idx="21"/>
          </p:nvPr>
        </p:nvSpPr>
        <p:spPr>
          <a:xfrm>
            <a:off x="409575" y="1217909"/>
            <a:ext cx="4040691"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11" name="Chart Placeholder 3"/>
          <p:cNvSpPr>
            <a:spLocks noGrp="1"/>
          </p:cNvSpPr>
          <p:nvPr>
            <p:ph type="chart" sz="quarter" idx="22"/>
          </p:nvPr>
        </p:nvSpPr>
        <p:spPr>
          <a:xfrm>
            <a:off x="4709160" y="1676010"/>
            <a:ext cx="4021391" cy="1850967"/>
          </a:xfrm>
        </p:spPr>
        <p:txBody>
          <a:bodyPr/>
          <a:lstStyle/>
          <a:p>
            <a:endParaRPr lang="en-US" dirty="0"/>
          </a:p>
        </p:txBody>
      </p:sp>
      <p:sp>
        <p:nvSpPr>
          <p:cNvPr id="13" name="Text Placeholder 8"/>
          <p:cNvSpPr>
            <a:spLocks noGrp="1"/>
          </p:cNvSpPr>
          <p:nvPr>
            <p:ph type="body" sz="quarter" idx="23"/>
          </p:nvPr>
        </p:nvSpPr>
        <p:spPr>
          <a:xfrm>
            <a:off x="4800601" y="3602401"/>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14" name="Text Placeholder 7"/>
          <p:cNvSpPr>
            <a:spLocks noGrp="1"/>
          </p:cNvSpPr>
          <p:nvPr>
            <p:ph type="body" sz="quarter" idx="24"/>
          </p:nvPr>
        </p:nvSpPr>
        <p:spPr>
          <a:xfrm>
            <a:off x="4715640" y="1217909"/>
            <a:ext cx="4015266"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20" name="Chart Placeholder 3"/>
          <p:cNvSpPr>
            <a:spLocks noGrp="1"/>
          </p:cNvSpPr>
          <p:nvPr>
            <p:ph type="chart" sz="quarter" idx="25"/>
          </p:nvPr>
        </p:nvSpPr>
        <p:spPr>
          <a:xfrm>
            <a:off x="413126" y="4405285"/>
            <a:ext cx="4046854" cy="1862195"/>
          </a:xfrm>
        </p:spPr>
        <p:txBody>
          <a:bodyPr/>
          <a:lstStyle/>
          <a:p>
            <a:endParaRPr lang="en-US" dirty="0"/>
          </a:p>
        </p:txBody>
      </p:sp>
      <p:sp>
        <p:nvSpPr>
          <p:cNvPr id="21" name="Text Placeholder 8"/>
          <p:cNvSpPr>
            <a:spLocks noGrp="1"/>
          </p:cNvSpPr>
          <p:nvPr>
            <p:ph type="body" sz="quarter" idx="26"/>
          </p:nvPr>
        </p:nvSpPr>
        <p:spPr>
          <a:xfrm>
            <a:off x="419476" y="6331676"/>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22" name="Text Placeholder 7"/>
          <p:cNvSpPr>
            <a:spLocks noGrp="1"/>
          </p:cNvSpPr>
          <p:nvPr>
            <p:ph type="body" sz="quarter" idx="27"/>
          </p:nvPr>
        </p:nvSpPr>
        <p:spPr>
          <a:xfrm>
            <a:off x="419475" y="3947184"/>
            <a:ext cx="4040691"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
        <p:nvSpPr>
          <p:cNvPr id="23" name="Chart Placeholder 3"/>
          <p:cNvSpPr>
            <a:spLocks noGrp="1"/>
          </p:cNvSpPr>
          <p:nvPr>
            <p:ph type="chart" sz="quarter" idx="28"/>
          </p:nvPr>
        </p:nvSpPr>
        <p:spPr>
          <a:xfrm>
            <a:off x="4719060" y="4405285"/>
            <a:ext cx="4021391" cy="1850967"/>
          </a:xfrm>
        </p:spPr>
        <p:txBody>
          <a:bodyPr/>
          <a:lstStyle/>
          <a:p>
            <a:endParaRPr lang="en-US" dirty="0"/>
          </a:p>
        </p:txBody>
      </p:sp>
      <p:sp>
        <p:nvSpPr>
          <p:cNvPr id="24" name="Text Placeholder 8"/>
          <p:cNvSpPr>
            <a:spLocks noGrp="1"/>
          </p:cNvSpPr>
          <p:nvPr>
            <p:ph type="body" sz="quarter" idx="29"/>
          </p:nvPr>
        </p:nvSpPr>
        <p:spPr>
          <a:xfrm>
            <a:off x="4810501" y="6331676"/>
            <a:ext cx="3930303" cy="216895"/>
          </a:xfrm>
        </p:spPr>
        <p:txBody>
          <a:bodyPr anchor="b"/>
          <a:lstStyle>
            <a:lvl1pPr marL="0" indent="0" algn="l" defTabSz="914400" rtl="0" eaLnBrk="0" fontAlgn="base" latinLnBrk="0" hangingPunct="0">
              <a:spcBef>
                <a:spcPct val="0"/>
              </a:spcBef>
              <a:spcAft>
                <a:spcPct val="0"/>
              </a:spcAft>
              <a:buNone/>
              <a:defRPr lang="en-US" sz="1000" kern="1200" dirty="0" smtClean="0">
                <a:solidFill>
                  <a:schemeClr val="accent1"/>
                </a:solidFill>
                <a:latin typeface="+mn-lt"/>
                <a:ea typeface="+mn-ea"/>
                <a:cs typeface="+mn-cs"/>
              </a:defRPr>
            </a:lvl1pPr>
            <a:lvl2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2pPr>
            <a:lvl3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3pPr>
            <a:lvl4pPr marL="0" algn="l" defTabSz="914400" rtl="0" eaLnBrk="0" fontAlgn="base" latinLnBrk="0" hangingPunct="0">
              <a:spcBef>
                <a:spcPct val="0"/>
              </a:spcBef>
              <a:spcAft>
                <a:spcPct val="0"/>
              </a:spcAft>
              <a:defRPr lang="en-US" sz="800" kern="1200" dirty="0" smtClean="0">
                <a:solidFill>
                  <a:schemeClr val="accent1"/>
                </a:solidFill>
                <a:latin typeface="+mn-lt"/>
                <a:ea typeface="+mn-ea"/>
                <a:cs typeface="+mn-cs"/>
              </a:defRPr>
            </a:lvl4pPr>
            <a:lvl5pPr marL="0" algn="l" defTabSz="914400" rtl="0" eaLnBrk="0" fontAlgn="base" latinLnBrk="0" hangingPunct="0">
              <a:spcBef>
                <a:spcPct val="0"/>
              </a:spcBef>
              <a:spcAft>
                <a:spcPct val="0"/>
              </a:spcAft>
              <a:defRPr lang="en-US" sz="800" kern="1200" dirty="0">
                <a:solidFill>
                  <a:schemeClr val="accent1"/>
                </a:solidFill>
                <a:latin typeface="+mn-lt"/>
                <a:ea typeface="+mn-ea"/>
                <a:cs typeface="+mn-cs"/>
              </a:defRPr>
            </a:lvl5pPr>
          </a:lstStyle>
          <a:p>
            <a:pPr lvl="0"/>
            <a:r>
              <a:rPr lang="en-US" dirty="0"/>
              <a:t>Click to edit Master text styles</a:t>
            </a:r>
          </a:p>
        </p:txBody>
      </p:sp>
      <p:sp>
        <p:nvSpPr>
          <p:cNvPr id="25" name="Text Placeholder 7"/>
          <p:cNvSpPr>
            <a:spLocks noGrp="1"/>
          </p:cNvSpPr>
          <p:nvPr>
            <p:ph type="body" sz="quarter" idx="30"/>
          </p:nvPr>
        </p:nvSpPr>
        <p:spPr>
          <a:xfrm>
            <a:off x="4725540" y="3947184"/>
            <a:ext cx="4015266" cy="397135"/>
          </a:xfrm>
        </p:spPr>
        <p:txBody>
          <a:bodyPr bIns="0" anchor="b" anchorCtr="0"/>
          <a:lstStyle>
            <a:lvl1pPr marL="0" indent="0">
              <a:buNone/>
              <a:defRPr sz="1600" b="1">
                <a:solidFill>
                  <a:schemeClr val="accent1"/>
                </a:solidFill>
              </a:defRPr>
            </a:lvl1pPr>
            <a:lvl2pPr marL="228600" indent="0">
              <a:buNone/>
              <a:defRPr b="1">
                <a:solidFill>
                  <a:schemeClr val="accent1"/>
                </a:solidFill>
              </a:defRPr>
            </a:lvl2pPr>
            <a:lvl3pPr marL="515937" indent="0">
              <a:buNone/>
              <a:defRPr b="1">
                <a:solidFill>
                  <a:schemeClr val="accent1"/>
                </a:solidFill>
              </a:defRPr>
            </a:lvl3pPr>
            <a:lvl4pPr marL="744537" indent="0">
              <a:buNone/>
              <a:defRPr b="1">
                <a:solidFill>
                  <a:schemeClr val="accent1"/>
                </a:solidFill>
              </a:defRPr>
            </a:lvl4pPr>
            <a:lvl5pPr marL="1033463" indent="0">
              <a:buNone/>
              <a:defRPr b="1">
                <a:solidFill>
                  <a:schemeClr val="accent1"/>
                </a:solidFill>
              </a:defRPr>
            </a:lvl5pPr>
          </a:lstStyle>
          <a:p>
            <a:pPr lvl="0"/>
            <a:r>
              <a:rPr lang="en-US" dirty="0"/>
              <a:t>Click to edit Master text styles</a:t>
            </a:r>
          </a:p>
        </p:txBody>
      </p:sp>
    </p:spTree>
    <p:extLst>
      <p:ext uri="{BB962C8B-B14F-4D97-AF65-F5344CB8AC3E}">
        <p14:creationId xmlns:p14="http://schemas.microsoft.com/office/powerpoint/2010/main" val="1251435539"/>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Tree>
    <p:extLst>
      <p:ext uri="{BB962C8B-B14F-4D97-AF65-F5344CB8AC3E}">
        <p14:creationId xmlns:p14="http://schemas.microsoft.com/office/powerpoint/2010/main" val="171107331"/>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White">
    <p:spTree>
      <p:nvGrpSpPr>
        <p:cNvPr id="1" name=""/>
        <p:cNvGrpSpPr/>
        <p:nvPr/>
      </p:nvGrpSpPr>
      <p:grpSpPr>
        <a:xfrm>
          <a:off x="0" y="0"/>
          <a:ext cx="0" cy="0"/>
          <a:chOff x="0" y="0"/>
          <a:chExt cx="0" cy="0"/>
        </a:xfrm>
      </p:grpSpPr>
      <p:sp>
        <p:nvSpPr>
          <p:cNvPr id="2" name="Rectangle 1"/>
          <p:cNvSpPr/>
          <p:nvPr userDrawn="1"/>
        </p:nvSpPr>
        <p:spPr bwMode="white">
          <a:xfrm>
            <a:off x="0" y="685800"/>
            <a:ext cx="8839200" cy="914400"/>
          </a:xfrm>
          <a:prstGeom prst="rect">
            <a:avLst/>
          </a:prstGeom>
          <a:solidFill>
            <a:schemeClr val="bg1"/>
          </a:solidFill>
          <a:ln w="9525">
            <a:noFill/>
            <a:round/>
            <a:headEnd/>
            <a:tailEn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dirty="0">
              <a:solidFill>
                <a:srgbClr val="FFFFFF"/>
              </a:solidFill>
            </a:endParaRPr>
          </a:p>
        </p:txBody>
      </p:sp>
    </p:spTree>
    <p:extLst>
      <p:ext uri="{BB962C8B-B14F-4D97-AF65-F5344CB8AC3E}">
        <p14:creationId xmlns:p14="http://schemas.microsoft.com/office/powerpoint/2010/main" val="989834046"/>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Breaker Green">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3136371688"/>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Black">
    <p:spTree>
      <p:nvGrpSpPr>
        <p:cNvPr id="1" name=""/>
        <p:cNvGrpSpPr/>
        <p:nvPr/>
      </p:nvGrpSpPr>
      <p:grpSpPr>
        <a:xfrm>
          <a:off x="0" y="0"/>
          <a:ext cx="0" cy="0"/>
          <a:chOff x="0" y="0"/>
          <a:chExt cx="0" cy="0"/>
        </a:xfrm>
      </p:grpSpPr>
      <p:sp>
        <p:nvSpPr>
          <p:cNvPr id="2" name="Rectangle 1"/>
          <p:cNvSpPr/>
          <p:nvPr userDrawn="1"/>
        </p:nvSpPr>
        <p:spPr bwMode="white">
          <a:xfrm>
            <a:off x="0" y="0"/>
            <a:ext cx="9144000" cy="6858000"/>
          </a:xfrm>
          <a:prstGeom prst="rect">
            <a:avLst/>
          </a:prstGeom>
          <a:solidFill>
            <a:srgbClr val="000000"/>
          </a:solidFill>
          <a:ln w="9525">
            <a:noFill/>
            <a:round/>
            <a:headEnd/>
            <a:tailEnd/>
          </a:ln>
          <a:effectLst/>
        </p:spPr>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eaLnBrk="0" fontAlgn="base" hangingPunct="0">
              <a:spcBef>
                <a:spcPct val="0"/>
              </a:spcBef>
              <a:spcAft>
                <a:spcPct val="0"/>
              </a:spcAft>
            </a:pPr>
            <a:endParaRPr lang="en-US" dirty="0">
              <a:solidFill>
                <a:srgbClr val="FFFFFF"/>
              </a:solidFill>
            </a:endParaRPr>
          </a:p>
        </p:txBody>
      </p:sp>
    </p:spTree>
    <p:extLst>
      <p:ext uri="{BB962C8B-B14F-4D97-AF65-F5344CB8AC3E}">
        <p14:creationId xmlns:p14="http://schemas.microsoft.com/office/powerpoint/2010/main" val="327290312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Breaker Turquois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7"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215489658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reaker Gold">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FFCF2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7"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tx1"/>
                </a:solidFill>
              </a:defRPr>
            </a:lvl1pPr>
          </a:lstStyle>
          <a:p>
            <a:pPr lvl="0"/>
            <a:r>
              <a:rPr lang="en-US" dirty="0"/>
              <a:t>Click to edit Master title</a:t>
            </a:r>
          </a:p>
        </p:txBody>
      </p:sp>
      <p:pic>
        <p:nvPicPr>
          <p:cNvPr id="9"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tx1"/>
                </a:solidFill>
              </a:defRPr>
            </a:lvl1pPr>
          </a:lstStyle>
          <a:p>
            <a:r>
              <a:rPr lang="en-US" dirty="0"/>
              <a:t>Insert Subtitle Here</a:t>
            </a:r>
          </a:p>
        </p:txBody>
      </p:sp>
    </p:spTree>
    <p:extLst>
      <p:ext uri="{BB962C8B-B14F-4D97-AF65-F5344CB8AC3E}">
        <p14:creationId xmlns:p14="http://schemas.microsoft.com/office/powerpoint/2010/main" val="2163358948"/>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reaker Orang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chemeClr val="accent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chemeClr val="tx1"/>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tx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tx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tx1"/>
                </a:solidFill>
              </a:defRPr>
            </a:lvl1pPr>
          </a:lstStyle>
          <a:p>
            <a:r>
              <a:rPr lang="en-US" dirty="0"/>
              <a:t>Insert Subtitle Here</a:t>
            </a:r>
          </a:p>
        </p:txBody>
      </p:sp>
    </p:spTree>
    <p:extLst>
      <p:ext uri="{BB962C8B-B14F-4D97-AF65-F5344CB8AC3E}">
        <p14:creationId xmlns:p14="http://schemas.microsoft.com/office/powerpoint/2010/main" val="263578717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reaker Purple">
    <p:spTree>
      <p:nvGrpSpPr>
        <p:cNvPr id="1" name=""/>
        <p:cNvGrpSpPr/>
        <p:nvPr/>
      </p:nvGrpSpPr>
      <p:grpSpPr>
        <a:xfrm>
          <a:off x="0" y="0"/>
          <a:ext cx="0" cy="0"/>
          <a:chOff x="0" y="0"/>
          <a:chExt cx="0" cy="0"/>
        </a:xfrm>
      </p:grpSpPr>
      <p:sp>
        <p:nvSpPr>
          <p:cNvPr id="8" name="Rectangle 7"/>
          <p:cNvSpPr/>
          <p:nvPr userDrawn="1"/>
        </p:nvSpPr>
        <p:spPr bwMode="auto">
          <a:xfrm>
            <a:off x="-6193" y="1"/>
            <a:ext cx="9150194" cy="5712030"/>
          </a:xfrm>
          <a:prstGeom prst="rect">
            <a:avLst/>
          </a:prstGeom>
          <a:solidFill>
            <a:srgbClr val="6E298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dirty="0">
              <a:solidFill>
                <a:srgbClr val="004B8D"/>
              </a:solidFill>
              <a:latin typeface="Times" charset="0"/>
            </a:endParaRPr>
          </a:p>
        </p:txBody>
      </p:sp>
      <p:sp>
        <p:nvSpPr>
          <p:cNvPr id="10" name="Line 1037"/>
          <p:cNvSpPr>
            <a:spLocks noChangeShapeType="1"/>
          </p:cNvSpPr>
          <p:nvPr userDrawn="1"/>
        </p:nvSpPr>
        <p:spPr bwMode="white">
          <a:xfrm>
            <a:off x="4802727" y="3022200"/>
            <a:ext cx="4341273" cy="0"/>
          </a:xfrm>
          <a:prstGeom prst="line">
            <a:avLst/>
          </a:prstGeom>
          <a:noFill/>
          <a:ln w="9525">
            <a:solidFill>
              <a:schemeClr val="bg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9" name="Text Placeholder 3"/>
          <p:cNvSpPr>
            <a:spLocks noGrp="1"/>
          </p:cNvSpPr>
          <p:nvPr>
            <p:ph type="body" sz="quarter" idx="10" hasCustomPrompt="1"/>
          </p:nvPr>
        </p:nvSpPr>
        <p:spPr bwMode="white">
          <a:xfrm>
            <a:off x="4702520" y="1158240"/>
            <a:ext cx="4136680" cy="1863960"/>
          </a:xfrm>
        </p:spPr>
        <p:txBody>
          <a:bodyPr anchor="b"/>
          <a:lstStyle>
            <a:lvl1pPr marL="0" indent="0">
              <a:buFontTx/>
              <a:buNone/>
              <a:defRPr sz="3200" b="0" i="0">
                <a:solidFill>
                  <a:schemeClr val="bg1"/>
                </a:solidFill>
              </a:defRPr>
            </a:lvl1pPr>
          </a:lstStyle>
          <a:p>
            <a:pPr lvl="0"/>
            <a:r>
              <a:rPr lang="en-US" dirty="0"/>
              <a:t>Click to edit Master title</a:t>
            </a:r>
          </a:p>
        </p:txBody>
      </p:sp>
      <p:pic>
        <p:nvPicPr>
          <p:cNvPr id="7" name="Picture 2" descr="X:\EMERSON\_BRAND_RESOURCES\BRAND_STANDARDS\Logos\Logos-Corporate\Logos-Corporate-PNG\CORP_2C_Standard.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88580" y="6026233"/>
            <a:ext cx="1249696" cy="590387"/>
          </a:xfrm>
          <a:prstGeom prst="rect">
            <a:avLst/>
          </a:prstGeom>
          <a:noFill/>
          <a:extLst>
            <a:ext uri="{909E8E84-426E-40DD-AFC4-6F175D3DCCD1}">
              <a14:hiddenFill xmlns:a14="http://schemas.microsoft.com/office/drawing/2010/main">
                <a:solidFill>
                  <a:srgbClr val="FFFFFF"/>
                </a:solidFill>
              </a14:hiddenFill>
            </a:ext>
          </a:extLst>
        </p:spPr>
      </p:pic>
      <p:sp>
        <p:nvSpPr>
          <p:cNvPr id="6" name="Text Placeholder 3"/>
          <p:cNvSpPr>
            <a:spLocks noGrp="1"/>
          </p:cNvSpPr>
          <p:nvPr>
            <p:ph type="body" sz="quarter" idx="14"/>
          </p:nvPr>
        </p:nvSpPr>
        <p:spPr bwMode="white">
          <a:xfrm>
            <a:off x="4702519" y="3150012"/>
            <a:ext cx="4156629" cy="939023"/>
          </a:xfrm>
        </p:spPr>
        <p:txBody>
          <a:bodyPr/>
          <a:lstStyle>
            <a:lvl1pPr marL="0" indent="0">
              <a:buNone/>
              <a:defRPr sz="1800">
                <a:solidFill>
                  <a:schemeClr val="bg1"/>
                </a:solidFill>
              </a:defRPr>
            </a:lvl1pPr>
          </a:lstStyle>
          <a:p>
            <a:r>
              <a:rPr lang="en-US" dirty="0"/>
              <a:t>Insert Subtitle Here</a:t>
            </a:r>
          </a:p>
        </p:txBody>
      </p:sp>
    </p:spTree>
    <p:extLst>
      <p:ext uri="{BB962C8B-B14F-4D97-AF65-F5344CB8AC3E}">
        <p14:creationId xmlns:p14="http://schemas.microsoft.com/office/powerpoint/2010/main" val="3396074557"/>
      </p:ext>
    </p:extLst>
  </p:cSld>
  <p:clrMapOvr>
    <a:masterClrMapping/>
  </p:clrMapOvr>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2"/>
          <p:cNvSpPr>
            <a:spLocks noGrp="1" noChangeArrowheads="1"/>
          </p:cNvSpPr>
          <p:nvPr>
            <p:ph type="title"/>
          </p:nvPr>
        </p:nvSpPr>
        <p:spPr bwMode="auto">
          <a:xfrm>
            <a:off x="393192" y="123986"/>
            <a:ext cx="8356600" cy="951665"/>
          </a:xfrm>
          <a:prstGeom prst="rect">
            <a:avLst/>
          </a:prstGeom>
          <a:noFill/>
          <a:ln w="9525">
            <a:noFill/>
            <a:miter lim="800000"/>
            <a:headEnd/>
            <a:tailEnd/>
          </a:ln>
          <a:effectLst/>
        </p:spPr>
        <p:txBody>
          <a:bodyPr vert="horz" wrap="square" lIns="91440" tIns="45720" rIns="91440" bIns="45720" numCol="1" anchor="b" anchorCtr="0" compatLnSpc="1"/>
          <a:lstStyle/>
          <a:p>
            <a:pPr lvl="0"/>
            <a:r>
              <a:rPr lang="en-US" dirty="0"/>
              <a:t>Click to edit Master title style</a:t>
            </a:r>
          </a:p>
        </p:txBody>
      </p:sp>
      <p:sp>
        <p:nvSpPr>
          <p:cNvPr id="1028" name="Rectangle 3"/>
          <p:cNvSpPr>
            <a:spLocks noGrp="1" noChangeArrowheads="1"/>
          </p:cNvSpPr>
          <p:nvPr>
            <p:ph type="body" idx="1"/>
          </p:nvPr>
        </p:nvSpPr>
        <p:spPr bwMode="auto">
          <a:xfrm>
            <a:off x="409575" y="1339850"/>
            <a:ext cx="8328025" cy="5087938"/>
          </a:xfrm>
          <a:prstGeom prst="rect">
            <a:avLst/>
          </a:prstGeom>
          <a:noFill/>
          <a:ln w="9525">
            <a:noFill/>
            <a:miter lim="800000"/>
            <a:headEnd/>
            <a:tailEnd/>
          </a:ln>
        </p:spPr>
        <p:txBody>
          <a:bodyPr vert="horz" wrap="square" lIns="91440" tIns="9144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Line 20"/>
          <p:cNvSpPr>
            <a:spLocks noChangeShapeType="1"/>
          </p:cNvSpPr>
          <p:nvPr userDrawn="1"/>
        </p:nvSpPr>
        <p:spPr bwMode="auto">
          <a:xfrm>
            <a:off x="0" y="1100138"/>
            <a:ext cx="8737600" cy="0"/>
          </a:xfrm>
          <a:prstGeom prst="line">
            <a:avLst/>
          </a:prstGeom>
          <a:noFill/>
          <a:ln w="9525">
            <a:solidFill>
              <a:schemeClr val="accent1"/>
            </a:solidFill>
            <a:round/>
            <a:headEnd/>
            <a:tailEnd/>
          </a:ln>
          <a:effectLst/>
        </p:spPr>
        <p:txBody>
          <a:bodyPr wrap="none" anchor="ctr"/>
          <a:lstStyle/>
          <a:p>
            <a:pPr eaLnBrk="0" fontAlgn="base" hangingPunct="0">
              <a:spcBef>
                <a:spcPct val="0"/>
              </a:spcBef>
              <a:spcAft>
                <a:spcPct val="0"/>
              </a:spcAft>
              <a:defRPr/>
            </a:pPr>
            <a:endParaRPr lang="en-US" sz="2400" dirty="0">
              <a:solidFill>
                <a:srgbClr val="0F245F"/>
              </a:solidFill>
              <a:latin typeface="Times" charset="0"/>
            </a:endParaRPr>
          </a:p>
        </p:txBody>
      </p:sp>
      <p:sp>
        <p:nvSpPr>
          <p:cNvPr id="10" name="Rectangle 6"/>
          <p:cNvSpPr>
            <a:spLocks noChangeArrowheads="1"/>
          </p:cNvSpPr>
          <p:nvPr userDrawn="1"/>
        </p:nvSpPr>
        <p:spPr bwMode="auto">
          <a:xfrm>
            <a:off x="8572712" y="6613525"/>
            <a:ext cx="540808" cy="190500"/>
          </a:xfrm>
          <a:prstGeom prst="rect">
            <a:avLst/>
          </a:prstGeom>
          <a:noFill/>
          <a:ln w="9525">
            <a:noFill/>
            <a:miter lim="800000"/>
            <a:headEnd/>
            <a:tailEnd/>
          </a:ln>
        </p:spPr>
        <p:txBody>
          <a:bodyPr anchor="ctr"/>
          <a:lstStyle/>
          <a:p>
            <a:pPr algn="r" eaLnBrk="0" fontAlgn="base" hangingPunct="0">
              <a:spcBef>
                <a:spcPct val="0"/>
              </a:spcBef>
              <a:spcAft>
                <a:spcPct val="0"/>
              </a:spcAft>
              <a:defRPr/>
            </a:pPr>
            <a:fld id="{602CA472-7307-4085-82E8-BDBC0ED538DE}" type="slidenum">
              <a:rPr lang="en-US" sz="800">
                <a:solidFill>
                  <a:srgbClr val="004B8D"/>
                </a:solidFill>
              </a:rPr>
              <a:pPr algn="r" eaLnBrk="0" fontAlgn="base" hangingPunct="0">
                <a:spcBef>
                  <a:spcPct val="0"/>
                </a:spcBef>
                <a:spcAft>
                  <a:spcPct val="0"/>
                </a:spcAft>
                <a:defRPr/>
              </a:pPr>
              <a:t>‹#›</a:t>
            </a:fld>
            <a:endParaRPr lang="en-US" sz="800" dirty="0">
              <a:solidFill>
                <a:srgbClr val="004B8D"/>
              </a:solidFill>
            </a:endParaRPr>
          </a:p>
        </p:txBody>
      </p:sp>
    </p:spTree>
    <p:extLst>
      <p:ext uri="{BB962C8B-B14F-4D97-AF65-F5344CB8AC3E}">
        <p14:creationId xmlns:p14="http://schemas.microsoft.com/office/powerpoint/2010/main" val="2856766962"/>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716" r:id="rId7"/>
    <p:sldLayoutId id="2147483697" r:id="rId8"/>
    <p:sldLayoutId id="2147483717" r:id="rId9"/>
    <p:sldLayoutId id="2147483718" r:id="rId10"/>
    <p:sldLayoutId id="2147483719" r:id="rId11"/>
    <p:sldLayoutId id="2147483698" r:id="rId12"/>
    <p:sldLayoutId id="2147483720" r:id="rId13"/>
    <p:sldLayoutId id="2147483699" r:id="rId14"/>
    <p:sldLayoutId id="2147483700" r:id="rId15"/>
    <p:sldLayoutId id="2147483701" r:id="rId16"/>
    <p:sldLayoutId id="2147483713" r:id="rId17"/>
    <p:sldLayoutId id="2147483722" r:id="rId18"/>
    <p:sldLayoutId id="2147483662" r:id="rId19"/>
    <p:sldLayoutId id="2147483663" r:id="rId20"/>
    <p:sldLayoutId id="2147483664" r:id="rId21"/>
    <p:sldLayoutId id="2147483665" r:id="rId22"/>
    <p:sldLayoutId id="2147483666" r:id="rId23"/>
    <p:sldLayoutId id="2147483667" r:id="rId24"/>
    <p:sldLayoutId id="2147483714" r:id="rId25"/>
    <p:sldLayoutId id="2147483712" r:id="rId26"/>
    <p:sldLayoutId id="2147483715" r:id="rId27"/>
    <p:sldLayoutId id="2147483711" r:id="rId28"/>
    <p:sldLayoutId id="2147483670" r:id="rId29"/>
    <p:sldLayoutId id="2147483671" r:id="rId30"/>
    <p:sldLayoutId id="2147483672" r:id="rId31"/>
    <p:sldLayoutId id="2147483673" r:id="rId32"/>
    <p:sldLayoutId id="2147483674" r:id="rId33"/>
    <p:sldLayoutId id="2147483675" r:id="rId34"/>
    <p:sldLayoutId id="2147483676" r:id="rId35"/>
    <p:sldLayoutId id="2147483677" r:id="rId36"/>
    <p:sldLayoutId id="2147483678" r:id="rId37"/>
    <p:sldLayoutId id="2147483679" r:id="rId38"/>
    <p:sldLayoutId id="2147483680" r:id="rId39"/>
    <p:sldLayoutId id="2147483681" r:id="rId40"/>
    <p:sldLayoutId id="2147483682" r:id="rId41"/>
    <p:sldLayoutId id="2147483683" r:id="rId42"/>
    <p:sldLayoutId id="2147483685" r:id="rId43"/>
    <p:sldLayoutId id="2147483684" r:id="rId44"/>
    <p:sldLayoutId id="2147483686" r:id="rId45"/>
    <p:sldLayoutId id="2147483687" r:id="rId46"/>
    <p:sldLayoutId id="2147483724" r:id="rId47"/>
    <p:sldLayoutId id="2147483688" r:id="rId48"/>
    <p:sldLayoutId id="2147483689" r:id="rId49"/>
    <p:sldLayoutId id="2147483690" r:id="rId50"/>
  </p:sldLayoutIdLst>
  <p:transition/>
  <p:hf sldNum="0" hdr="0" dt="0"/>
  <p:txStyles>
    <p:titleStyle>
      <a:lvl1pPr algn="l" rtl="0" eaLnBrk="0" fontAlgn="base" hangingPunct="0">
        <a:lnSpc>
          <a:spcPct val="85000"/>
        </a:lnSpc>
        <a:spcBef>
          <a:spcPct val="0"/>
        </a:spcBef>
        <a:spcAft>
          <a:spcPct val="0"/>
        </a:spcAft>
        <a:defRPr sz="2800" b="0" i="0" cap="none" spc="0">
          <a:ln>
            <a:noFill/>
          </a:ln>
          <a:solidFill>
            <a:schemeClr val="accent1"/>
          </a:solidFill>
          <a:effectLst/>
          <a:latin typeface="+mj-lt"/>
          <a:ea typeface="+mj-ea"/>
          <a:cs typeface="+mj-cs"/>
        </a:defRPr>
      </a:lvl1pPr>
      <a:lvl2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2pPr>
      <a:lvl3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3pPr>
      <a:lvl4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4pPr>
      <a:lvl5pPr algn="l" rtl="0" eaLnBrk="0" fontAlgn="base" hangingPunct="0">
        <a:lnSpc>
          <a:spcPct val="85000"/>
        </a:lnSpc>
        <a:spcBef>
          <a:spcPct val="0"/>
        </a:spcBef>
        <a:spcAft>
          <a:spcPct val="0"/>
        </a:spcAft>
        <a:defRPr sz="2800" b="1" i="1">
          <a:solidFill>
            <a:schemeClr val="tx1"/>
          </a:solidFill>
          <a:effectLst>
            <a:outerShdw blurRad="38100" dist="38100" dir="2700000" algn="tl">
              <a:srgbClr val="C0C0C0"/>
            </a:outerShdw>
          </a:effectLst>
          <a:latin typeface="Arial" charset="0"/>
        </a:defRPr>
      </a:lvl5pPr>
      <a:lvl6pPr marL="4572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6pPr>
      <a:lvl7pPr marL="9144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7pPr>
      <a:lvl8pPr marL="13716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8pPr>
      <a:lvl9pPr marL="1828800" algn="l" rtl="0" eaLnBrk="0" fontAlgn="base" hangingPunct="0">
        <a:lnSpc>
          <a:spcPct val="85000"/>
        </a:lnSpc>
        <a:spcBef>
          <a:spcPct val="0"/>
        </a:spcBef>
        <a:spcAft>
          <a:spcPct val="0"/>
        </a:spcAft>
        <a:defRPr sz="3200" b="1" i="1">
          <a:solidFill>
            <a:srgbClr val="0F245F"/>
          </a:solidFill>
          <a:effectLst>
            <a:outerShdw blurRad="38100" dist="38100" dir="2700000" algn="tl">
              <a:srgbClr val="C0C0C0"/>
            </a:outerShdw>
          </a:effectLst>
          <a:latin typeface="Arial" charset="0"/>
        </a:defRPr>
      </a:lvl9pPr>
    </p:titleStyle>
    <p:bodyStyle>
      <a:lvl1pPr marL="174625" indent="-174625" algn="l" rtl="0" eaLnBrk="0" fontAlgn="base" hangingPunct="0">
        <a:lnSpc>
          <a:spcPct val="90000"/>
        </a:lnSpc>
        <a:spcBef>
          <a:spcPts val="300"/>
        </a:spcBef>
        <a:spcAft>
          <a:spcPts val="300"/>
        </a:spcAft>
        <a:buClr>
          <a:schemeClr val="bg1">
            <a:lumMod val="50000"/>
          </a:schemeClr>
        </a:buClr>
        <a:buSzPct val="85000"/>
        <a:buFont typeface="Arial" panose="020B0604020202020204" pitchFamily="34" charset="0"/>
        <a:buChar char="•"/>
        <a:defRPr sz="2000">
          <a:solidFill>
            <a:schemeClr val="tx1"/>
          </a:solidFill>
          <a:latin typeface="+mn-lt"/>
          <a:ea typeface="+mn-ea"/>
          <a:cs typeface="+mn-cs"/>
        </a:defRPr>
      </a:lvl1pPr>
      <a:lvl2pPr marL="460375" indent="-231775" algn="l" rtl="0" eaLnBrk="0" fontAlgn="base" hangingPunct="0">
        <a:lnSpc>
          <a:spcPct val="90000"/>
        </a:lnSpc>
        <a:spcBef>
          <a:spcPts val="300"/>
        </a:spcBef>
        <a:spcAft>
          <a:spcPts val="300"/>
        </a:spcAft>
        <a:buClr>
          <a:schemeClr val="bg1">
            <a:lumMod val="50000"/>
          </a:schemeClr>
        </a:buClr>
        <a:buChar char="–"/>
        <a:defRPr sz="1800">
          <a:solidFill>
            <a:schemeClr val="tx1"/>
          </a:solidFill>
          <a:latin typeface="+mn-lt"/>
        </a:defRPr>
      </a:lvl2pPr>
      <a:lvl3pPr marL="685800" indent="-169863"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3pPr>
      <a:lvl4pPr marL="914400" indent="-169863"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4pPr>
      <a:lvl5pPr marL="1201738" indent="-168275" algn="l" rtl="0" eaLnBrk="0" fontAlgn="base" hangingPunct="0">
        <a:lnSpc>
          <a:spcPct val="90000"/>
        </a:lnSpc>
        <a:spcBef>
          <a:spcPts val="300"/>
        </a:spcBef>
        <a:spcAft>
          <a:spcPts val="300"/>
        </a:spcAft>
        <a:buClr>
          <a:schemeClr val="bg1">
            <a:lumMod val="50000"/>
          </a:schemeClr>
        </a:buClr>
        <a:buChar char="»"/>
        <a:defRPr sz="16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7.xml"/><Relationship Id="rId5" Type="http://schemas.openxmlformats.org/officeDocument/2006/relationships/image" Target="../media/image1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jpeg"/><Relationship Id="rId2" Type="http://schemas.openxmlformats.org/officeDocument/2006/relationships/image" Target="../media/image19.png"/><Relationship Id="rId1" Type="http://schemas.openxmlformats.org/officeDocument/2006/relationships/slideLayout" Target="../slideLayouts/slideLayout35.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2B7kX8RavcY" TargetMode="Externa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7.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8B87E3B-DEAA-4E3A-9DA0-91A49698144E}"/>
              </a:ext>
            </a:extLst>
          </p:cNvPr>
          <p:cNvSpPr>
            <a:spLocks noGrp="1"/>
          </p:cNvSpPr>
          <p:nvPr>
            <p:ph type="body" sz="quarter" idx="10"/>
          </p:nvPr>
        </p:nvSpPr>
        <p:spPr/>
        <p:txBody>
          <a:bodyPr/>
          <a:lstStyle/>
          <a:p>
            <a:r>
              <a:rPr lang="en-US" dirty="0"/>
              <a:t>Copeland Discus Digital with CoreSense Technology</a:t>
            </a:r>
          </a:p>
        </p:txBody>
      </p:sp>
      <p:sp>
        <p:nvSpPr>
          <p:cNvPr id="5" name="Text Placeholder 4">
            <a:extLst>
              <a:ext uri="{FF2B5EF4-FFF2-40B4-BE49-F238E27FC236}">
                <a16:creationId xmlns:a16="http://schemas.microsoft.com/office/drawing/2014/main" id="{56BAFE57-9460-437A-9600-0655BFCA5D9E}"/>
              </a:ext>
            </a:extLst>
          </p:cNvPr>
          <p:cNvSpPr>
            <a:spLocks noGrp="1"/>
          </p:cNvSpPr>
          <p:nvPr>
            <p:ph type="body" sz="quarter" idx="14"/>
          </p:nvPr>
        </p:nvSpPr>
        <p:spPr/>
        <p:txBody>
          <a:bodyPr/>
          <a:lstStyle/>
          <a:p>
            <a:r>
              <a:rPr lang="en-US" dirty="0"/>
              <a:t>December 2017</a:t>
            </a:r>
          </a:p>
        </p:txBody>
      </p:sp>
      <p:pic>
        <p:nvPicPr>
          <p:cNvPr id="6" name="Picture 5">
            <a:extLst>
              <a:ext uri="{FF2B5EF4-FFF2-40B4-BE49-F238E27FC236}">
                <a16:creationId xmlns:a16="http://schemas.microsoft.com/office/drawing/2014/main" id="{511B0F9D-659C-4AC0-8DC5-FA54324CBD79}"/>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245" t="17248" r="2049" b="16086"/>
          <a:stretch/>
        </p:blipFill>
        <p:spPr>
          <a:xfrm>
            <a:off x="2772120" y="3591368"/>
            <a:ext cx="4132019" cy="3140796"/>
          </a:xfrm>
          <a:prstGeom prst="rect">
            <a:avLst/>
          </a:prstGeom>
        </p:spPr>
      </p:pic>
    </p:spTree>
    <p:extLst>
      <p:ext uri="{BB962C8B-B14F-4D97-AF65-F5344CB8AC3E}">
        <p14:creationId xmlns:p14="http://schemas.microsoft.com/office/powerpoint/2010/main" val="2200290825"/>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Leads to Paradigm Shift in Parallel Rack Design</a:t>
            </a:r>
          </a:p>
        </p:txBody>
      </p:sp>
      <p:sp>
        <p:nvSpPr>
          <p:cNvPr id="4" name="TextBox 3"/>
          <p:cNvSpPr txBox="1"/>
          <p:nvPr/>
        </p:nvSpPr>
        <p:spPr bwMode="auto">
          <a:xfrm>
            <a:off x="393192" y="1182624"/>
            <a:ext cx="3557016" cy="363048"/>
          </a:xfrm>
          <a:prstGeom prst="rect">
            <a:avLst/>
          </a:prstGeom>
          <a:noFill/>
          <a:ln w="9525">
            <a:noFill/>
            <a:miter lim="800000"/>
            <a:headEnd/>
            <a:tailEnd/>
          </a:ln>
        </p:spPr>
        <p:txBody>
          <a:bodyPr wrap="square" rtlCol="0">
            <a:spAutoFit/>
          </a:bodyPr>
          <a:lstStyle/>
          <a:p>
            <a:pPr eaLnBrk="0" hangingPunct="0">
              <a:lnSpc>
                <a:spcPct val="105000"/>
              </a:lnSpc>
            </a:pPr>
            <a:r>
              <a:rPr lang="en-US" dirty="0"/>
              <a:t>Early Rack Configurations</a:t>
            </a:r>
          </a:p>
        </p:txBody>
      </p:sp>
      <p:sp>
        <p:nvSpPr>
          <p:cNvPr id="5" name="TextBox 4"/>
          <p:cNvSpPr txBox="1"/>
          <p:nvPr/>
        </p:nvSpPr>
        <p:spPr bwMode="auto">
          <a:xfrm>
            <a:off x="393192" y="2848010"/>
            <a:ext cx="6848856" cy="393121"/>
          </a:xfrm>
          <a:prstGeom prst="rect">
            <a:avLst/>
          </a:prstGeom>
          <a:noFill/>
          <a:ln w="9525">
            <a:noFill/>
            <a:miter lim="800000"/>
            <a:headEnd/>
            <a:tailEnd/>
          </a:ln>
        </p:spPr>
        <p:txBody>
          <a:bodyPr wrap="square" rtlCol="0">
            <a:spAutoFit/>
          </a:bodyPr>
          <a:lstStyle/>
          <a:p>
            <a:pPr eaLnBrk="0" hangingPunct="0">
              <a:lnSpc>
                <a:spcPct val="105000"/>
              </a:lnSpc>
            </a:pPr>
            <a:r>
              <a:rPr lang="en-US" sz="2000" b="1" dirty="0"/>
              <a:t>Supermarket Applications – New Store Fresno, CA</a:t>
            </a:r>
          </a:p>
        </p:txBody>
      </p:sp>
      <p:sp>
        <p:nvSpPr>
          <p:cNvPr id="6" name="TextBox 5"/>
          <p:cNvSpPr txBox="1"/>
          <p:nvPr/>
        </p:nvSpPr>
        <p:spPr bwMode="auto">
          <a:xfrm>
            <a:off x="643128" y="3174924"/>
            <a:ext cx="6416040" cy="363048"/>
          </a:xfrm>
          <a:prstGeom prst="rect">
            <a:avLst/>
          </a:prstGeom>
          <a:noFill/>
          <a:ln w="9525">
            <a:noFill/>
            <a:miter lim="800000"/>
            <a:headEnd/>
            <a:tailEnd/>
          </a:ln>
        </p:spPr>
        <p:txBody>
          <a:bodyPr wrap="square" rtlCol="0">
            <a:spAutoFit/>
          </a:bodyPr>
          <a:lstStyle/>
          <a:p>
            <a:pPr eaLnBrk="0" hangingPunct="0">
              <a:lnSpc>
                <a:spcPct val="105000"/>
              </a:lnSpc>
            </a:pPr>
            <a:r>
              <a:rPr lang="en-US" dirty="0"/>
              <a:t>Rack-A, Traditional Configuration – Actual Store</a:t>
            </a:r>
          </a:p>
        </p:txBody>
      </p:sp>
      <p:sp>
        <p:nvSpPr>
          <p:cNvPr id="7" name="TextBox 6"/>
          <p:cNvSpPr txBox="1"/>
          <p:nvPr/>
        </p:nvSpPr>
        <p:spPr bwMode="auto">
          <a:xfrm>
            <a:off x="643128" y="4886908"/>
            <a:ext cx="6416040" cy="383182"/>
          </a:xfrm>
          <a:prstGeom prst="rect">
            <a:avLst/>
          </a:prstGeom>
          <a:noFill/>
          <a:ln w="9525">
            <a:noFill/>
            <a:miter lim="800000"/>
            <a:headEnd/>
            <a:tailEnd/>
          </a:ln>
        </p:spPr>
        <p:txBody>
          <a:bodyPr wrap="square" rtlCol="0">
            <a:spAutoFit/>
          </a:bodyPr>
          <a:lstStyle/>
          <a:p>
            <a:pPr eaLnBrk="0" hangingPunct="0">
              <a:lnSpc>
                <a:spcPct val="105000"/>
              </a:lnSpc>
            </a:pPr>
            <a:r>
              <a:rPr lang="en-US" dirty="0"/>
              <a:t>Rack-A, Configuration with Digital – Actual Store</a:t>
            </a:r>
          </a:p>
        </p:txBody>
      </p:sp>
      <p:pic>
        <p:nvPicPr>
          <p:cNvPr id="13" name="Picture 12"/>
          <p:cNvPicPr>
            <a:picLocks noChangeAspect="1"/>
          </p:cNvPicPr>
          <p:nvPr/>
        </p:nvPicPr>
        <p:blipFill>
          <a:blip r:embed="rId2"/>
          <a:stretch>
            <a:fillRect/>
          </a:stretch>
        </p:blipFill>
        <p:spPr>
          <a:xfrm>
            <a:off x="527113" y="1546786"/>
            <a:ext cx="1457325" cy="971550"/>
          </a:xfrm>
          <a:prstGeom prst="rect">
            <a:avLst/>
          </a:prstGeom>
        </p:spPr>
      </p:pic>
      <p:sp>
        <p:nvSpPr>
          <p:cNvPr id="14" name="Rectangle 13"/>
          <p:cNvSpPr/>
          <p:nvPr/>
        </p:nvSpPr>
        <p:spPr bwMode="auto">
          <a:xfrm>
            <a:off x="853440" y="2521068"/>
            <a:ext cx="963168" cy="298016"/>
          </a:xfrm>
          <a:prstGeom prst="rect">
            <a:avLst/>
          </a:prstGeom>
          <a:solidFill>
            <a:schemeClr val="bg2"/>
          </a:solidFill>
          <a:ln w="9525">
            <a:solidFill>
              <a:schemeClr val="tx1"/>
            </a:solidFill>
            <a:round/>
            <a:headEnd/>
            <a:tailEnd/>
          </a:ln>
          <a:effectLst>
            <a:outerShdw blurRad="63500" sx="102000" sy="102000" algn="ctr" rotWithShape="0">
              <a:prstClr val="black">
                <a:alpha val="40000"/>
              </a:prstClr>
            </a:outerShdw>
          </a:effectLst>
        </p:spPr>
        <p:txBody>
          <a:bodyPr wrap="square" rtlCol="0" anchor="ctr"/>
          <a:lstStyle/>
          <a:p>
            <a:pPr algn="ctr" eaLnBrk="0" fontAlgn="base" hangingPunct="0">
              <a:spcBef>
                <a:spcPct val="0"/>
              </a:spcBef>
              <a:spcAft>
                <a:spcPct val="0"/>
              </a:spcAft>
            </a:pPr>
            <a:r>
              <a:rPr lang="en-US" dirty="0">
                <a:solidFill>
                  <a:schemeClr val="bg1"/>
                </a:solidFill>
              </a:rPr>
              <a:t>46 </a:t>
            </a:r>
            <a:r>
              <a:rPr lang="en-US" dirty="0" err="1">
                <a:solidFill>
                  <a:schemeClr val="bg1"/>
                </a:solidFill>
              </a:rPr>
              <a:t>Hp</a:t>
            </a:r>
            <a:endParaRPr lang="en-US" dirty="0">
              <a:solidFill>
                <a:schemeClr val="bg1"/>
              </a:solidFill>
            </a:endParaRPr>
          </a:p>
        </p:txBody>
      </p:sp>
      <p:sp>
        <p:nvSpPr>
          <p:cNvPr id="16" name="Callout: Left Arrow 15"/>
          <p:cNvSpPr/>
          <p:nvPr/>
        </p:nvSpPr>
        <p:spPr bwMode="auto">
          <a:xfrm>
            <a:off x="3950208" y="1391777"/>
            <a:ext cx="4799584" cy="1271842"/>
          </a:xfrm>
          <a:prstGeom prst="leftArrowCallout">
            <a:avLst>
              <a:gd name="adj1" fmla="val 33514"/>
              <a:gd name="adj2" fmla="val 42028"/>
              <a:gd name="adj3" fmla="val 42738"/>
              <a:gd name="adj4" fmla="val 80359"/>
            </a:avLst>
          </a:prstGeom>
          <a:solidFill>
            <a:schemeClr val="accent1"/>
          </a:solidFill>
          <a:ln w="9525">
            <a:noFill/>
            <a:round/>
            <a:headEnd/>
            <a:tailEnd/>
          </a:ln>
          <a:effectLst/>
        </p:spPr>
        <p:txBody>
          <a:bodyPr wrap="square" rtlCol="0" anchor="ctr"/>
          <a:lstStyle/>
          <a:p>
            <a:pPr eaLnBrk="0" fontAlgn="base" hangingPunct="0">
              <a:spcBef>
                <a:spcPct val="0"/>
              </a:spcBef>
              <a:spcAft>
                <a:spcPct val="0"/>
              </a:spcAft>
            </a:pPr>
            <a:endParaRPr lang="en-US" dirty="0">
              <a:solidFill>
                <a:schemeClr val="bg1"/>
              </a:solidFill>
            </a:endParaRPr>
          </a:p>
        </p:txBody>
      </p:sp>
      <p:sp>
        <p:nvSpPr>
          <p:cNvPr id="17" name="Rectangle 16"/>
          <p:cNvSpPr/>
          <p:nvPr/>
        </p:nvSpPr>
        <p:spPr>
          <a:xfrm>
            <a:off x="5221224" y="1397540"/>
            <a:ext cx="3528568" cy="1200329"/>
          </a:xfrm>
          <a:prstGeom prst="rect">
            <a:avLst/>
          </a:prstGeom>
        </p:spPr>
        <p:txBody>
          <a:bodyPr wrap="square">
            <a:spAutoFit/>
          </a:bodyPr>
          <a:lstStyle/>
          <a:p>
            <a:pPr eaLnBrk="0" fontAlgn="base" hangingPunct="0">
              <a:spcBef>
                <a:spcPct val="0"/>
              </a:spcBef>
              <a:spcAft>
                <a:spcPct val="0"/>
              </a:spcAft>
            </a:pPr>
            <a:r>
              <a:rPr lang="en-US" dirty="0">
                <a:solidFill>
                  <a:schemeClr val="bg1"/>
                </a:solidFill>
              </a:rPr>
              <a:t>50% Capacity Unloading</a:t>
            </a:r>
          </a:p>
          <a:p>
            <a:pPr eaLnBrk="0" fontAlgn="base" hangingPunct="0">
              <a:spcBef>
                <a:spcPct val="0"/>
              </a:spcBef>
              <a:spcAft>
                <a:spcPct val="0"/>
              </a:spcAft>
            </a:pPr>
            <a:r>
              <a:rPr lang="en-US" dirty="0">
                <a:solidFill>
                  <a:schemeClr val="bg1"/>
                </a:solidFill>
              </a:rPr>
              <a:t>Poor Loading Matching</a:t>
            </a:r>
          </a:p>
          <a:p>
            <a:pPr eaLnBrk="0" fontAlgn="base" hangingPunct="0">
              <a:spcBef>
                <a:spcPct val="0"/>
              </a:spcBef>
              <a:spcAft>
                <a:spcPct val="0"/>
              </a:spcAft>
            </a:pPr>
            <a:r>
              <a:rPr lang="en-US" dirty="0">
                <a:solidFill>
                  <a:schemeClr val="bg1"/>
                </a:solidFill>
              </a:rPr>
              <a:t>Significant Compressor Cycling</a:t>
            </a:r>
          </a:p>
          <a:p>
            <a:pPr eaLnBrk="0" fontAlgn="base" hangingPunct="0">
              <a:spcBef>
                <a:spcPct val="0"/>
              </a:spcBef>
              <a:spcAft>
                <a:spcPct val="0"/>
              </a:spcAft>
            </a:pPr>
            <a:r>
              <a:rPr lang="en-US" dirty="0">
                <a:solidFill>
                  <a:schemeClr val="bg1"/>
                </a:solidFill>
              </a:rPr>
              <a:t>High Inrush Current</a:t>
            </a:r>
          </a:p>
        </p:txBody>
      </p:sp>
      <p:pic>
        <p:nvPicPr>
          <p:cNvPr id="18" name="Picture 17"/>
          <p:cNvPicPr>
            <a:picLocks noChangeAspect="1"/>
          </p:cNvPicPr>
          <p:nvPr/>
        </p:nvPicPr>
        <p:blipFill>
          <a:blip r:embed="rId3"/>
          <a:stretch>
            <a:fillRect/>
          </a:stretch>
        </p:blipFill>
        <p:spPr>
          <a:xfrm>
            <a:off x="527113" y="3544420"/>
            <a:ext cx="3438525" cy="990600"/>
          </a:xfrm>
          <a:prstGeom prst="rect">
            <a:avLst/>
          </a:prstGeom>
        </p:spPr>
      </p:pic>
      <p:sp>
        <p:nvSpPr>
          <p:cNvPr id="21" name="Callout: Left Arrow 20"/>
          <p:cNvSpPr/>
          <p:nvPr/>
        </p:nvSpPr>
        <p:spPr bwMode="auto">
          <a:xfrm>
            <a:off x="3971925" y="3523058"/>
            <a:ext cx="4799584" cy="1271842"/>
          </a:xfrm>
          <a:prstGeom prst="leftArrowCallout">
            <a:avLst>
              <a:gd name="adj1" fmla="val 33514"/>
              <a:gd name="adj2" fmla="val 42028"/>
              <a:gd name="adj3" fmla="val 42738"/>
              <a:gd name="adj4" fmla="val 80359"/>
            </a:avLst>
          </a:prstGeom>
          <a:solidFill>
            <a:schemeClr val="accent1"/>
          </a:solidFill>
          <a:ln w="9525">
            <a:noFill/>
            <a:round/>
            <a:headEnd/>
            <a:tailEnd/>
          </a:ln>
          <a:effectLst/>
        </p:spPr>
        <p:txBody>
          <a:bodyPr wrap="square" rtlCol="0" anchor="ctr"/>
          <a:lstStyle/>
          <a:p>
            <a:pPr eaLnBrk="0" fontAlgn="base" hangingPunct="0">
              <a:spcBef>
                <a:spcPct val="0"/>
              </a:spcBef>
              <a:spcAft>
                <a:spcPct val="0"/>
              </a:spcAft>
            </a:pPr>
            <a:endParaRPr lang="en-US" dirty="0">
              <a:solidFill>
                <a:schemeClr val="bg1"/>
              </a:solidFill>
            </a:endParaRPr>
          </a:p>
        </p:txBody>
      </p:sp>
      <p:sp>
        <p:nvSpPr>
          <p:cNvPr id="22" name="Rectangle 21"/>
          <p:cNvSpPr/>
          <p:nvPr/>
        </p:nvSpPr>
        <p:spPr>
          <a:xfrm>
            <a:off x="5242941" y="3553205"/>
            <a:ext cx="3528568" cy="1200329"/>
          </a:xfrm>
          <a:prstGeom prst="rect">
            <a:avLst/>
          </a:prstGeom>
        </p:spPr>
        <p:txBody>
          <a:bodyPr wrap="square">
            <a:spAutoFit/>
          </a:bodyPr>
          <a:lstStyle/>
          <a:p>
            <a:pPr eaLnBrk="0" fontAlgn="base" hangingPunct="0">
              <a:spcBef>
                <a:spcPct val="0"/>
              </a:spcBef>
              <a:spcAft>
                <a:spcPct val="0"/>
              </a:spcAft>
            </a:pPr>
            <a:r>
              <a:rPr lang="en-US" dirty="0">
                <a:solidFill>
                  <a:schemeClr val="bg1"/>
                </a:solidFill>
              </a:rPr>
              <a:t>Increased Steps of Unloading</a:t>
            </a:r>
          </a:p>
          <a:p>
            <a:pPr eaLnBrk="0" fontAlgn="base" hangingPunct="0">
              <a:spcBef>
                <a:spcPct val="0"/>
              </a:spcBef>
              <a:spcAft>
                <a:spcPct val="0"/>
              </a:spcAft>
            </a:pPr>
            <a:r>
              <a:rPr lang="en-US" dirty="0">
                <a:solidFill>
                  <a:schemeClr val="bg1"/>
                </a:solidFill>
              </a:rPr>
              <a:t>Better Load Matching</a:t>
            </a:r>
          </a:p>
          <a:p>
            <a:pPr eaLnBrk="0" fontAlgn="base" hangingPunct="0">
              <a:spcBef>
                <a:spcPct val="0"/>
              </a:spcBef>
              <a:spcAft>
                <a:spcPct val="0"/>
              </a:spcAft>
            </a:pPr>
            <a:r>
              <a:rPr lang="en-US" dirty="0">
                <a:solidFill>
                  <a:schemeClr val="bg1"/>
                </a:solidFill>
              </a:rPr>
              <a:t>More Compressors Needed</a:t>
            </a:r>
          </a:p>
          <a:p>
            <a:pPr eaLnBrk="0" fontAlgn="base" hangingPunct="0">
              <a:spcBef>
                <a:spcPct val="0"/>
              </a:spcBef>
              <a:spcAft>
                <a:spcPct val="0"/>
              </a:spcAft>
            </a:pPr>
            <a:r>
              <a:rPr lang="en-US" dirty="0">
                <a:solidFill>
                  <a:schemeClr val="bg1"/>
                </a:solidFill>
              </a:rPr>
              <a:t>Increased Equipment Costs</a:t>
            </a:r>
          </a:p>
        </p:txBody>
      </p:sp>
      <p:sp>
        <p:nvSpPr>
          <p:cNvPr id="23" name="Callout: Left Arrow 22"/>
          <p:cNvSpPr/>
          <p:nvPr/>
        </p:nvSpPr>
        <p:spPr bwMode="auto">
          <a:xfrm>
            <a:off x="3971925" y="5218280"/>
            <a:ext cx="4799584" cy="1271842"/>
          </a:xfrm>
          <a:prstGeom prst="leftArrowCallout">
            <a:avLst>
              <a:gd name="adj1" fmla="val 33514"/>
              <a:gd name="adj2" fmla="val 42028"/>
              <a:gd name="adj3" fmla="val 42738"/>
              <a:gd name="adj4" fmla="val 80359"/>
            </a:avLst>
          </a:prstGeom>
          <a:solidFill>
            <a:schemeClr val="accent1"/>
          </a:solidFill>
          <a:ln w="9525">
            <a:noFill/>
            <a:round/>
            <a:headEnd/>
            <a:tailEnd/>
          </a:ln>
          <a:effectLst/>
        </p:spPr>
        <p:txBody>
          <a:bodyPr wrap="square" rtlCol="0" anchor="ctr"/>
          <a:lstStyle/>
          <a:p>
            <a:pPr eaLnBrk="0" fontAlgn="base" hangingPunct="0">
              <a:spcBef>
                <a:spcPct val="0"/>
              </a:spcBef>
              <a:spcAft>
                <a:spcPct val="0"/>
              </a:spcAft>
            </a:pPr>
            <a:endParaRPr lang="en-US" dirty="0">
              <a:solidFill>
                <a:schemeClr val="bg1"/>
              </a:solidFill>
            </a:endParaRPr>
          </a:p>
        </p:txBody>
      </p:sp>
      <p:sp>
        <p:nvSpPr>
          <p:cNvPr id="24" name="Rectangle 23"/>
          <p:cNvSpPr/>
          <p:nvPr/>
        </p:nvSpPr>
        <p:spPr>
          <a:xfrm>
            <a:off x="5242941" y="5248427"/>
            <a:ext cx="3528568" cy="1200329"/>
          </a:xfrm>
          <a:prstGeom prst="rect">
            <a:avLst/>
          </a:prstGeom>
        </p:spPr>
        <p:txBody>
          <a:bodyPr wrap="square">
            <a:spAutoFit/>
          </a:bodyPr>
          <a:lstStyle/>
          <a:p>
            <a:pPr eaLnBrk="0" fontAlgn="base" hangingPunct="0">
              <a:spcBef>
                <a:spcPct val="0"/>
              </a:spcBef>
              <a:spcAft>
                <a:spcPct val="0"/>
              </a:spcAft>
            </a:pPr>
            <a:r>
              <a:rPr lang="en-US" dirty="0">
                <a:solidFill>
                  <a:schemeClr val="bg1"/>
                </a:solidFill>
              </a:rPr>
              <a:t>Variable Unloading Up To 90% Excellent Load Matching Reduced Number Compressors Lower Capital Equipment Costs</a:t>
            </a:r>
          </a:p>
        </p:txBody>
      </p:sp>
      <p:sp>
        <p:nvSpPr>
          <p:cNvPr id="25" name="Rectangle 24"/>
          <p:cNvSpPr/>
          <p:nvPr/>
        </p:nvSpPr>
        <p:spPr bwMode="auto">
          <a:xfrm>
            <a:off x="798575" y="4547212"/>
            <a:ext cx="963168" cy="298016"/>
          </a:xfrm>
          <a:prstGeom prst="rect">
            <a:avLst/>
          </a:prstGeom>
          <a:solidFill>
            <a:schemeClr val="bg2"/>
          </a:solidFill>
          <a:ln w="9525">
            <a:solidFill>
              <a:schemeClr val="tx1"/>
            </a:solidFill>
            <a:round/>
            <a:headEnd/>
            <a:tailEnd/>
          </a:ln>
          <a:effectLst>
            <a:outerShdw blurRad="63500" sx="102000" sy="102000" algn="ctr" rotWithShape="0">
              <a:prstClr val="black">
                <a:alpha val="40000"/>
              </a:prstClr>
            </a:outerShdw>
          </a:effectLst>
        </p:spPr>
        <p:txBody>
          <a:bodyPr wrap="square" rtlCol="0" anchor="ctr"/>
          <a:lstStyle/>
          <a:p>
            <a:pPr algn="ctr" eaLnBrk="0" fontAlgn="base" hangingPunct="0">
              <a:spcBef>
                <a:spcPct val="0"/>
              </a:spcBef>
              <a:spcAft>
                <a:spcPct val="0"/>
              </a:spcAft>
            </a:pPr>
            <a:r>
              <a:rPr lang="en-US" dirty="0">
                <a:solidFill>
                  <a:schemeClr val="bg1"/>
                </a:solidFill>
              </a:rPr>
              <a:t>46 </a:t>
            </a:r>
            <a:r>
              <a:rPr lang="en-US" dirty="0" err="1">
                <a:solidFill>
                  <a:schemeClr val="bg1"/>
                </a:solidFill>
              </a:rPr>
              <a:t>Hp</a:t>
            </a:r>
            <a:endParaRPr lang="en-US" dirty="0">
              <a:solidFill>
                <a:schemeClr val="bg1"/>
              </a:solidFill>
            </a:endParaRPr>
          </a:p>
        </p:txBody>
      </p:sp>
      <p:pic>
        <p:nvPicPr>
          <p:cNvPr id="26" name="Picture 25"/>
          <p:cNvPicPr>
            <a:picLocks noChangeAspect="1"/>
          </p:cNvPicPr>
          <p:nvPr/>
        </p:nvPicPr>
        <p:blipFill>
          <a:blip r:embed="rId4"/>
          <a:stretch>
            <a:fillRect/>
          </a:stretch>
        </p:blipFill>
        <p:spPr>
          <a:xfrm>
            <a:off x="643128" y="5218280"/>
            <a:ext cx="2709672" cy="976957"/>
          </a:xfrm>
          <a:prstGeom prst="rect">
            <a:avLst/>
          </a:prstGeom>
        </p:spPr>
      </p:pic>
      <p:sp>
        <p:nvSpPr>
          <p:cNvPr id="28" name="Rectangle 27"/>
          <p:cNvSpPr/>
          <p:nvPr/>
        </p:nvSpPr>
        <p:spPr bwMode="auto">
          <a:xfrm>
            <a:off x="804672" y="6194164"/>
            <a:ext cx="963168" cy="298016"/>
          </a:xfrm>
          <a:prstGeom prst="rect">
            <a:avLst/>
          </a:prstGeom>
          <a:solidFill>
            <a:schemeClr val="bg2"/>
          </a:solidFill>
          <a:ln w="9525">
            <a:solidFill>
              <a:schemeClr val="tx1"/>
            </a:solidFill>
            <a:round/>
            <a:headEnd/>
            <a:tailEnd/>
          </a:ln>
          <a:effectLst>
            <a:outerShdw blurRad="63500" sx="102000" sy="102000" algn="ctr" rotWithShape="0">
              <a:prstClr val="black">
                <a:alpha val="40000"/>
              </a:prstClr>
            </a:outerShdw>
          </a:effectLst>
        </p:spPr>
        <p:txBody>
          <a:bodyPr wrap="square" rtlCol="0" anchor="ctr"/>
          <a:lstStyle/>
          <a:p>
            <a:pPr algn="ctr" eaLnBrk="0" fontAlgn="base" hangingPunct="0">
              <a:spcBef>
                <a:spcPct val="0"/>
              </a:spcBef>
              <a:spcAft>
                <a:spcPct val="0"/>
              </a:spcAft>
            </a:pPr>
            <a:r>
              <a:rPr lang="en-US" dirty="0">
                <a:solidFill>
                  <a:schemeClr val="bg1"/>
                </a:solidFill>
              </a:rPr>
              <a:t>46 </a:t>
            </a:r>
            <a:r>
              <a:rPr lang="en-US" dirty="0" err="1">
                <a:solidFill>
                  <a:schemeClr val="bg1"/>
                </a:solidFill>
              </a:rPr>
              <a:t>Hp</a:t>
            </a:r>
            <a:endParaRPr lang="en-US" dirty="0">
              <a:solidFill>
                <a:schemeClr val="bg1"/>
              </a:solidFill>
            </a:endParaRPr>
          </a:p>
        </p:txBody>
      </p:sp>
    </p:spTree>
    <p:extLst>
      <p:ext uri="{BB962C8B-B14F-4D97-AF65-F5344CB8AC3E}">
        <p14:creationId xmlns:p14="http://schemas.microsoft.com/office/powerpoint/2010/main" val="185840207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Benefits</a:t>
            </a:r>
          </a:p>
        </p:txBody>
      </p:sp>
      <p:sp>
        <p:nvSpPr>
          <p:cNvPr id="3" name="Content Placeholder 2"/>
          <p:cNvSpPr>
            <a:spLocks noGrp="1"/>
          </p:cNvSpPr>
          <p:nvPr>
            <p:ph sz="quarter" idx="10"/>
          </p:nvPr>
        </p:nvSpPr>
        <p:spPr/>
        <p:txBody>
          <a:bodyPr/>
          <a:lstStyle/>
          <a:p>
            <a:pPr marL="0" indent="0">
              <a:buNone/>
            </a:pPr>
            <a:r>
              <a:rPr lang="en-US" sz="2400" dirty="0"/>
              <a:t>+ Energy Reduction</a:t>
            </a:r>
          </a:p>
          <a:p>
            <a:pPr lvl="2"/>
            <a:r>
              <a:rPr lang="en-US" sz="2000" dirty="0"/>
              <a:t>3-10% of Refrigeration System</a:t>
            </a:r>
          </a:p>
          <a:p>
            <a:pPr lvl="2"/>
            <a:endParaRPr lang="en-US" sz="2000" dirty="0"/>
          </a:p>
          <a:p>
            <a:pPr lvl="2"/>
            <a:endParaRPr lang="en-US" sz="2000" dirty="0"/>
          </a:p>
          <a:p>
            <a:pPr marL="0" indent="0">
              <a:buNone/>
            </a:pPr>
            <a:r>
              <a:rPr lang="en-US" sz="2400" dirty="0"/>
              <a:t>+ Cycling Reduction</a:t>
            </a:r>
          </a:p>
          <a:p>
            <a:pPr lvl="2"/>
            <a:r>
              <a:rPr lang="en-US" sz="2000" dirty="0"/>
              <a:t>Increase in Compressor Reliability</a:t>
            </a:r>
          </a:p>
          <a:p>
            <a:pPr lvl="2"/>
            <a:r>
              <a:rPr lang="en-US" sz="2000" dirty="0"/>
              <a:t>Reduction in Contractor Maintenance </a:t>
            </a:r>
          </a:p>
          <a:p>
            <a:pPr lvl="2"/>
            <a:r>
              <a:rPr lang="en-US" sz="2000" dirty="0"/>
              <a:t>Reduces Tube Stress Due to Comp Start/Stop</a:t>
            </a:r>
          </a:p>
          <a:p>
            <a:pPr marL="515937" lvl="2" indent="0">
              <a:buNone/>
            </a:pPr>
            <a:endParaRPr lang="en-US" sz="2000" dirty="0"/>
          </a:p>
          <a:p>
            <a:pPr marL="515937" lvl="2" indent="0">
              <a:buNone/>
            </a:pPr>
            <a:endParaRPr lang="en-US" sz="2000" dirty="0"/>
          </a:p>
          <a:p>
            <a:pPr marL="0" indent="0">
              <a:buNone/>
            </a:pPr>
            <a:r>
              <a:rPr lang="en-US" sz="2400" dirty="0"/>
              <a:t>+ Tighter Temperature Control</a:t>
            </a:r>
          </a:p>
          <a:p>
            <a:pPr lvl="2"/>
            <a:r>
              <a:rPr lang="en-US" sz="2000" dirty="0"/>
              <a:t>Case Temperature +/- 1.5°F</a:t>
            </a:r>
          </a:p>
          <a:p>
            <a:pPr lvl="2"/>
            <a:endParaRPr lang="en-US" sz="2000" dirty="0"/>
          </a:p>
        </p:txBody>
      </p:sp>
      <p:sp>
        <p:nvSpPr>
          <p:cNvPr id="5" name="TextBox 4"/>
          <p:cNvSpPr txBox="1"/>
          <p:nvPr/>
        </p:nvSpPr>
        <p:spPr bwMode="auto">
          <a:xfrm>
            <a:off x="6681216" y="1243584"/>
            <a:ext cx="2718816" cy="453201"/>
          </a:xfrm>
          <a:prstGeom prst="rect">
            <a:avLst/>
          </a:prstGeom>
          <a:noFill/>
          <a:ln w="9525">
            <a:noFill/>
            <a:miter lim="800000"/>
            <a:headEnd/>
            <a:tailEnd/>
          </a:ln>
        </p:spPr>
        <p:txBody>
          <a:bodyPr wrap="square" rtlCol="0">
            <a:spAutoFit/>
          </a:bodyPr>
          <a:lstStyle/>
          <a:p>
            <a:pPr eaLnBrk="0" hangingPunct="0">
              <a:lnSpc>
                <a:spcPct val="105000"/>
              </a:lnSpc>
            </a:pPr>
            <a:r>
              <a:rPr lang="en-US" sz="2400" b="1" u="sng" dirty="0"/>
              <a:t>Value / Store</a:t>
            </a:r>
          </a:p>
        </p:txBody>
      </p:sp>
      <p:sp>
        <p:nvSpPr>
          <p:cNvPr id="6" name="TextBox 5"/>
          <p:cNvSpPr txBox="1"/>
          <p:nvPr/>
        </p:nvSpPr>
        <p:spPr bwMode="auto">
          <a:xfrm>
            <a:off x="6469825" y="2040821"/>
            <a:ext cx="2462784" cy="393121"/>
          </a:xfrm>
          <a:prstGeom prst="rect">
            <a:avLst/>
          </a:prstGeom>
          <a:noFill/>
          <a:ln w="9525">
            <a:noFill/>
            <a:miter lim="800000"/>
            <a:headEnd/>
            <a:tailEnd/>
          </a:ln>
        </p:spPr>
        <p:txBody>
          <a:bodyPr wrap="square" rtlCol="0">
            <a:spAutoFit/>
          </a:bodyPr>
          <a:lstStyle/>
          <a:p>
            <a:pPr algn="ctr" eaLnBrk="0" hangingPunct="0">
              <a:lnSpc>
                <a:spcPct val="105000"/>
              </a:lnSpc>
            </a:pPr>
            <a:r>
              <a:rPr lang="en-US" sz="2000" dirty="0"/>
              <a:t>$3,500 - $11,000</a:t>
            </a:r>
          </a:p>
        </p:txBody>
      </p:sp>
      <p:sp>
        <p:nvSpPr>
          <p:cNvPr id="7" name="TextBox 6"/>
          <p:cNvSpPr txBox="1"/>
          <p:nvPr/>
        </p:nvSpPr>
        <p:spPr bwMode="auto">
          <a:xfrm>
            <a:off x="6469825" y="3634495"/>
            <a:ext cx="2462784" cy="716286"/>
          </a:xfrm>
          <a:prstGeom prst="rect">
            <a:avLst/>
          </a:prstGeom>
          <a:noFill/>
          <a:ln w="9525">
            <a:noFill/>
            <a:miter lim="800000"/>
            <a:headEnd/>
            <a:tailEnd/>
          </a:ln>
        </p:spPr>
        <p:txBody>
          <a:bodyPr wrap="square" rtlCol="0">
            <a:spAutoFit/>
          </a:bodyPr>
          <a:lstStyle/>
          <a:p>
            <a:pPr algn="ctr" eaLnBrk="0" hangingPunct="0">
              <a:lnSpc>
                <a:spcPct val="105000"/>
              </a:lnSpc>
            </a:pPr>
            <a:r>
              <a:rPr lang="en-US" sz="2000" dirty="0"/>
              <a:t>~0.2% Improvement</a:t>
            </a:r>
          </a:p>
          <a:p>
            <a:pPr algn="ctr" eaLnBrk="0" hangingPunct="0">
              <a:lnSpc>
                <a:spcPct val="105000"/>
              </a:lnSpc>
            </a:pPr>
            <a:r>
              <a:rPr lang="en-US" sz="2000" dirty="0"/>
              <a:t>50% Reduction</a:t>
            </a:r>
          </a:p>
        </p:txBody>
      </p:sp>
      <p:sp>
        <p:nvSpPr>
          <p:cNvPr id="8" name="TextBox 7"/>
          <p:cNvSpPr txBox="1"/>
          <p:nvPr/>
        </p:nvSpPr>
        <p:spPr bwMode="auto">
          <a:xfrm>
            <a:off x="6469825" y="5158213"/>
            <a:ext cx="2462784" cy="393121"/>
          </a:xfrm>
          <a:prstGeom prst="rect">
            <a:avLst/>
          </a:prstGeom>
          <a:noFill/>
          <a:ln w="9525">
            <a:noFill/>
            <a:miter lim="800000"/>
            <a:headEnd/>
            <a:tailEnd/>
          </a:ln>
        </p:spPr>
        <p:txBody>
          <a:bodyPr wrap="square" rtlCol="0">
            <a:spAutoFit/>
          </a:bodyPr>
          <a:lstStyle/>
          <a:p>
            <a:pPr algn="ctr" eaLnBrk="0" hangingPunct="0">
              <a:lnSpc>
                <a:spcPct val="105000"/>
              </a:lnSpc>
            </a:pPr>
            <a:r>
              <a:rPr lang="en-US" sz="2000" dirty="0"/>
              <a:t>Reduced Shrink</a:t>
            </a:r>
          </a:p>
        </p:txBody>
      </p:sp>
    </p:spTree>
    <p:extLst>
      <p:ext uri="{BB962C8B-B14F-4D97-AF65-F5344CB8AC3E}">
        <p14:creationId xmlns:p14="http://schemas.microsoft.com/office/powerpoint/2010/main" val="323645759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Copeland Discus Digital™ with CoreSense Technology</a:t>
            </a:r>
          </a:p>
        </p:txBody>
      </p:sp>
      <p:sp>
        <p:nvSpPr>
          <p:cNvPr id="3" name="Content Placeholder 2"/>
          <p:cNvSpPr>
            <a:spLocks noGrp="1"/>
          </p:cNvSpPr>
          <p:nvPr>
            <p:ph sz="quarter" idx="10"/>
          </p:nvPr>
        </p:nvSpPr>
        <p:spPr>
          <a:xfrm>
            <a:off x="409575" y="1339850"/>
            <a:ext cx="4406265" cy="4832350"/>
          </a:xfrm>
        </p:spPr>
        <p:txBody>
          <a:bodyPr/>
          <a:lstStyle/>
          <a:p>
            <a:r>
              <a:rPr lang="en-US" dirty="0"/>
              <a:t>Continuous Capacity Modulation from 10 to 100%* on Copeland Discus with CoreSense Technology Compressors</a:t>
            </a:r>
          </a:p>
          <a:p>
            <a:pPr lvl="1"/>
            <a:r>
              <a:rPr lang="en-US" dirty="0"/>
              <a:t>Available with 3D, 4D and 6D</a:t>
            </a:r>
          </a:p>
          <a:p>
            <a:r>
              <a:rPr lang="en-US" dirty="0"/>
              <a:t>Applicable on New &amp; Potentially Existing Discus Compressors</a:t>
            </a:r>
          </a:p>
          <a:p>
            <a:r>
              <a:rPr lang="en-US" dirty="0"/>
              <a:t>Patented Technology</a:t>
            </a:r>
          </a:p>
        </p:txBody>
      </p:sp>
      <p:pic>
        <p:nvPicPr>
          <p:cNvPr id="4" name="Picture 3"/>
          <p:cNvPicPr>
            <a:picLocks noChangeAspect="1"/>
          </p:cNvPicPr>
          <p:nvPr/>
        </p:nvPicPr>
        <p:blipFill>
          <a:blip r:embed="rId2"/>
          <a:stretch>
            <a:fillRect/>
          </a:stretch>
        </p:blipFill>
        <p:spPr>
          <a:xfrm>
            <a:off x="7816342" y="1224724"/>
            <a:ext cx="933450" cy="1019175"/>
          </a:xfrm>
          <a:prstGeom prst="rect">
            <a:avLst/>
          </a:prstGeom>
        </p:spPr>
      </p:pic>
      <p:pic>
        <p:nvPicPr>
          <p:cNvPr id="5" name="Picture 4"/>
          <p:cNvPicPr>
            <a:picLocks noChangeAspect="1"/>
          </p:cNvPicPr>
          <p:nvPr/>
        </p:nvPicPr>
        <p:blipFill>
          <a:blip r:embed="rId3"/>
          <a:stretch>
            <a:fillRect/>
          </a:stretch>
        </p:blipFill>
        <p:spPr>
          <a:xfrm>
            <a:off x="5889369" y="2647952"/>
            <a:ext cx="1071563" cy="740152"/>
          </a:xfrm>
          <a:prstGeom prst="rect">
            <a:avLst/>
          </a:prstGeom>
        </p:spPr>
      </p:pic>
      <p:sp>
        <p:nvSpPr>
          <p:cNvPr id="6" name="Rectangle 5"/>
          <p:cNvSpPr/>
          <p:nvPr/>
        </p:nvSpPr>
        <p:spPr>
          <a:xfrm>
            <a:off x="5608318" y="1927084"/>
            <a:ext cx="1804417" cy="646331"/>
          </a:xfrm>
          <a:prstGeom prst="rect">
            <a:avLst/>
          </a:prstGeom>
        </p:spPr>
        <p:txBody>
          <a:bodyPr wrap="square">
            <a:spAutoFit/>
          </a:bodyPr>
          <a:lstStyle/>
          <a:p>
            <a:pPr algn="ctr"/>
            <a:r>
              <a:rPr lang="en-US" dirty="0"/>
              <a:t>Digital Control Module</a:t>
            </a:r>
          </a:p>
        </p:txBody>
      </p:sp>
      <p:sp>
        <p:nvSpPr>
          <p:cNvPr id="7" name="Arrow: Left 6"/>
          <p:cNvSpPr/>
          <p:nvPr/>
        </p:nvSpPr>
        <p:spPr bwMode="auto">
          <a:xfrm>
            <a:off x="7412735" y="2392972"/>
            <a:ext cx="1354579" cy="1008596"/>
          </a:xfrm>
          <a:prstGeom prst="leftArrow">
            <a:avLst>
              <a:gd name="adj1" fmla="val 59670"/>
              <a:gd name="adj2" fmla="val 35532"/>
            </a:avLst>
          </a:prstGeom>
          <a:solidFill>
            <a:schemeClr val="accent1"/>
          </a:solidFill>
          <a:ln w="9525">
            <a:noFill/>
            <a:round/>
            <a:headEnd/>
            <a:tailEnd/>
          </a:ln>
          <a:effectLst/>
        </p:spPr>
        <p:txBody>
          <a:bodyPr wrap="square" rtlCol="0" anchor="ctr"/>
          <a:lstStyle/>
          <a:p>
            <a:pPr algn="ctr" eaLnBrk="0" fontAlgn="base" hangingPunct="0">
              <a:spcBef>
                <a:spcPct val="0"/>
              </a:spcBef>
              <a:spcAft>
                <a:spcPct val="0"/>
              </a:spcAft>
            </a:pPr>
            <a:r>
              <a:rPr lang="en-US" sz="1000" dirty="0">
                <a:solidFill>
                  <a:schemeClr val="bg1"/>
                </a:solidFill>
              </a:rPr>
              <a:t>Not needed with Intelligent Store Architecture</a:t>
            </a:r>
          </a:p>
        </p:txBody>
      </p:sp>
      <p:pic>
        <p:nvPicPr>
          <p:cNvPr id="8" name="Picture 7"/>
          <p:cNvPicPr>
            <a:picLocks noChangeAspect="1"/>
          </p:cNvPicPr>
          <p:nvPr/>
        </p:nvPicPr>
        <p:blipFill>
          <a:blip r:embed="rId4"/>
          <a:stretch>
            <a:fillRect/>
          </a:stretch>
        </p:blipFill>
        <p:spPr>
          <a:xfrm>
            <a:off x="3321098" y="4561626"/>
            <a:ext cx="2318384" cy="1995072"/>
          </a:xfrm>
          <a:prstGeom prst="rect">
            <a:avLst/>
          </a:prstGeom>
        </p:spPr>
      </p:pic>
      <p:pic>
        <p:nvPicPr>
          <p:cNvPr id="9" name="Picture 8"/>
          <p:cNvPicPr>
            <a:picLocks noChangeAspect="1"/>
          </p:cNvPicPr>
          <p:nvPr/>
        </p:nvPicPr>
        <p:blipFill>
          <a:blip r:embed="rId5"/>
          <a:stretch>
            <a:fillRect/>
          </a:stretch>
        </p:blipFill>
        <p:spPr>
          <a:xfrm>
            <a:off x="5629082" y="4393453"/>
            <a:ext cx="3409950" cy="1847850"/>
          </a:xfrm>
          <a:prstGeom prst="rect">
            <a:avLst/>
          </a:prstGeom>
        </p:spPr>
      </p:pic>
      <p:cxnSp>
        <p:nvCxnSpPr>
          <p:cNvPr id="11" name="Straight Arrow Connector 10"/>
          <p:cNvCxnSpPr/>
          <p:nvPr/>
        </p:nvCxnSpPr>
        <p:spPr bwMode="auto">
          <a:xfrm flipV="1">
            <a:off x="4706112" y="3401568"/>
            <a:ext cx="0" cy="828153"/>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12" name="Straight Arrow Connector 11"/>
          <p:cNvCxnSpPr/>
          <p:nvPr/>
        </p:nvCxnSpPr>
        <p:spPr bwMode="auto">
          <a:xfrm flipV="1">
            <a:off x="4704715" y="4196318"/>
            <a:ext cx="4062599" cy="2629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15" name="Rectangle 14"/>
          <p:cNvSpPr/>
          <p:nvPr/>
        </p:nvSpPr>
        <p:spPr bwMode="auto">
          <a:xfrm>
            <a:off x="4704715" y="3547872"/>
            <a:ext cx="574421" cy="669657"/>
          </a:xfrm>
          <a:prstGeom prst="rect">
            <a:avLst/>
          </a:prstGeom>
          <a:noFill/>
          <a:ln w="19050">
            <a:solidFill>
              <a:schemeClr val="tx1"/>
            </a:solid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16" name="Rectangle 15"/>
          <p:cNvSpPr/>
          <p:nvPr/>
        </p:nvSpPr>
        <p:spPr bwMode="auto">
          <a:xfrm>
            <a:off x="5279136" y="3552002"/>
            <a:ext cx="574421" cy="669657"/>
          </a:xfrm>
          <a:prstGeom prst="rect">
            <a:avLst/>
          </a:prstGeom>
          <a:noFill/>
          <a:ln w="19050">
            <a:no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17" name="Rectangle 16"/>
          <p:cNvSpPr/>
          <p:nvPr/>
        </p:nvSpPr>
        <p:spPr bwMode="auto">
          <a:xfrm>
            <a:off x="5875781" y="3537099"/>
            <a:ext cx="574421" cy="669657"/>
          </a:xfrm>
          <a:prstGeom prst="rect">
            <a:avLst/>
          </a:prstGeom>
          <a:noFill/>
          <a:ln w="19050">
            <a:solidFill>
              <a:schemeClr val="tx1"/>
            </a:solid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19" name="Rectangle 18"/>
          <p:cNvSpPr/>
          <p:nvPr/>
        </p:nvSpPr>
        <p:spPr bwMode="auto">
          <a:xfrm>
            <a:off x="6463123" y="3533835"/>
            <a:ext cx="574421" cy="669657"/>
          </a:xfrm>
          <a:prstGeom prst="rect">
            <a:avLst/>
          </a:prstGeom>
          <a:noFill/>
          <a:ln w="19050">
            <a:no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20" name="Rectangle 19"/>
          <p:cNvSpPr/>
          <p:nvPr/>
        </p:nvSpPr>
        <p:spPr bwMode="auto">
          <a:xfrm>
            <a:off x="7046847" y="3531748"/>
            <a:ext cx="574421" cy="669657"/>
          </a:xfrm>
          <a:prstGeom prst="rect">
            <a:avLst/>
          </a:prstGeom>
          <a:noFill/>
          <a:ln w="19050">
            <a:solidFill>
              <a:schemeClr val="tx1"/>
            </a:solidFill>
            <a:round/>
            <a:headEnd/>
            <a:tailEnd/>
          </a:ln>
          <a:effectLst/>
        </p:spPr>
        <p:txBody>
          <a:bodyPr wrap="square" rtlCol="0" anchor="ctr"/>
          <a:lstStyle/>
          <a:p>
            <a:pPr algn="ctr" eaLnBrk="0" fontAlgn="base" hangingPunct="0">
              <a:spcBef>
                <a:spcPct val="0"/>
              </a:spcBef>
              <a:spcAft>
                <a:spcPct val="0"/>
              </a:spcAft>
            </a:pPr>
            <a:r>
              <a:rPr lang="en-US" dirty="0"/>
              <a:t>10</a:t>
            </a:r>
          </a:p>
        </p:txBody>
      </p:sp>
      <p:sp>
        <p:nvSpPr>
          <p:cNvPr id="21" name="Rectangle 20"/>
          <p:cNvSpPr/>
          <p:nvPr/>
        </p:nvSpPr>
        <p:spPr bwMode="auto">
          <a:xfrm>
            <a:off x="7615218" y="3526661"/>
            <a:ext cx="574421" cy="669657"/>
          </a:xfrm>
          <a:prstGeom prst="rect">
            <a:avLst/>
          </a:prstGeom>
          <a:noFill/>
          <a:ln w="19050">
            <a:noFill/>
            <a:round/>
            <a:headEnd/>
            <a:tailEnd/>
          </a:ln>
          <a:effectLst/>
        </p:spPr>
        <p:txBody>
          <a:bodyPr wrap="square" rtlCol="0" anchor="ctr"/>
          <a:lstStyle/>
          <a:p>
            <a:pPr algn="ctr" eaLnBrk="0" fontAlgn="base" hangingPunct="0">
              <a:spcBef>
                <a:spcPct val="0"/>
              </a:spcBef>
              <a:spcAft>
                <a:spcPct val="0"/>
              </a:spcAft>
            </a:pPr>
            <a:r>
              <a:rPr lang="en-US" dirty="0"/>
              <a:t>10</a:t>
            </a:r>
          </a:p>
        </p:txBody>
      </p:sp>
      <p:cxnSp>
        <p:nvCxnSpPr>
          <p:cNvPr id="23" name="Straight Connector 22"/>
          <p:cNvCxnSpPr/>
          <p:nvPr/>
        </p:nvCxnSpPr>
        <p:spPr bwMode="auto">
          <a:xfrm>
            <a:off x="8189639" y="3547872"/>
            <a:ext cx="0" cy="648446"/>
          </a:xfrm>
          <a:prstGeom prst="line">
            <a:avLst/>
          </a:prstGeom>
          <a:ln w="19050">
            <a:headEnd type="none" w="med" len="med"/>
            <a:tailEnd type="none" w="med" len="med"/>
          </a:ln>
        </p:spPr>
        <p:style>
          <a:lnRef idx="1">
            <a:schemeClr val="dk1"/>
          </a:lnRef>
          <a:fillRef idx="0">
            <a:schemeClr val="dk1"/>
          </a:fillRef>
          <a:effectRef idx="0">
            <a:schemeClr val="dk1"/>
          </a:effectRef>
          <a:fontRef idx="minor">
            <a:schemeClr val="tx1"/>
          </a:fontRef>
        </p:style>
      </p:cxnSp>
      <p:cxnSp>
        <p:nvCxnSpPr>
          <p:cNvPr id="25" name="Straight Connector 24"/>
          <p:cNvCxnSpPr/>
          <p:nvPr/>
        </p:nvCxnSpPr>
        <p:spPr bwMode="auto">
          <a:xfrm>
            <a:off x="8189639" y="3551045"/>
            <a:ext cx="442297" cy="0"/>
          </a:xfrm>
          <a:prstGeom prst="line">
            <a:avLst/>
          </a:prstGeom>
          <a:ln w="28575">
            <a:prstDash val="sysDash"/>
            <a:headEnd type="none" w="med" len="med"/>
            <a:tailEnd type="none" w="med" len="med"/>
          </a:ln>
        </p:spPr>
        <p:style>
          <a:lnRef idx="1">
            <a:schemeClr val="dk1"/>
          </a:lnRef>
          <a:fillRef idx="0">
            <a:schemeClr val="dk1"/>
          </a:fillRef>
          <a:effectRef idx="0">
            <a:schemeClr val="dk1"/>
          </a:effectRef>
          <a:fontRef idx="minor">
            <a:schemeClr val="tx1"/>
          </a:fontRef>
        </p:style>
      </p:cxnSp>
      <p:sp>
        <p:nvSpPr>
          <p:cNvPr id="26" name="Rectangle 25"/>
          <p:cNvSpPr/>
          <p:nvPr/>
        </p:nvSpPr>
        <p:spPr>
          <a:xfrm>
            <a:off x="8169145" y="3625182"/>
            <a:ext cx="930063" cy="523220"/>
          </a:xfrm>
          <a:prstGeom prst="rect">
            <a:avLst/>
          </a:prstGeom>
        </p:spPr>
        <p:txBody>
          <a:bodyPr wrap="none">
            <a:spAutoFit/>
          </a:bodyPr>
          <a:lstStyle/>
          <a:p>
            <a:r>
              <a:rPr lang="en-US" sz="1400" b="1" dirty="0"/>
              <a:t>50% </a:t>
            </a:r>
            <a:br>
              <a:rPr lang="en-US" sz="1400" b="1" dirty="0"/>
            </a:br>
            <a:r>
              <a:rPr lang="en-US" sz="1400" b="1" dirty="0"/>
              <a:t>Capacity</a:t>
            </a:r>
          </a:p>
        </p:txBody>
      </p:sp>
      <p:sp>
        <p:nvSpPr>
          <p:cNvPr id="27" name="Rectangle 26"/>
          <p:cNvSpPr/>
          <p:nvPr/>
        </p:nvSpPr>
        <p:spPr>
          <a:xfrm>
            <a:off x="409575" y="4311107"/>
            <a:ext cx="4572000" cy="1077218"/>
          </a:xfrm>
          <a:prstGeom prst="rect">
            <a:avLst/>
          </a:prstGeom>
        </p:spPr>
        <p:txBody>
          <a:bodyPr>
            <a:spAutoFit/>
          </a:bodyPr>
          <a:lstStyle/>
          <a:p>
            <a:r>
              <a:rPr lang="en-US" sz="1600" b="1" u="sng" dirty="0"/>
              <a:t>Modulation Range </a:t>
            </a:r>
          </a:p>
          <a:p>
            <a:r>
              <a:rPr lang="en-US" sz="1600" dirty="0"/>
              <a:t>• 3D Discus Digital 10 – 100% </a:t>
            </a:r>
          </a:p>
          <a:p>
            <a:r>
              <a:rPr lang="en-US" sz="1600" dirty="0"/>
              <a:t>• 4D Discus Digital 50 – 100% </a:t>
            </a:r>
          </a:p>
          <a:p>
            <a:r>
              <a:rPr lang="en-US" sz="1600" dirty="0"/>
              <a:t>• 6D Discus Digital 33 – 100%</a:t>
            </a:r>
          </a:p>
        </p:txBody>
      </p:sp>
      <p:sp>
        <p:nvSpPr>
          <p:cNvPr id="28" name="Rectangle 27"/>
          <p:cNvSpPr/>
          <p:nvPr/>
        </p:nvSpPr>
        <p:spPr bwMode="auto">
          <a:xfrm>
            <a:off x="6162991" y="6227274"/>
            <a:ext cx="2700593" cy="518160"/>
          </a:xfrm>
          <a:prstGeom prst="rect">
            <a:avLst/>
          </a:prstGeom>
          <a:solidFill>
            <a:srgbClr val="FFFF00"/>
          </a:solidFill>
          <a:ln w="9525">
            <a:solidFill>
              <a:schemeClr val="tx1"/>
            </a:solidFill>
            <a:round/>
            <a:headEnd/>
            <a:tailEnd/>
          </a:ln>
          <a:effectLst/>
        </p:spPr>
        <p:txBody>
          <a:bodyPr wrap="square" rtlCol="0" anchor="ctr"/>
          <a:lstStyle/>
          <a:p>
            <a:pPr algn="ctr" eaLnBrk="0" fontAlgn="base" hangingPunct="0">
              <a:spcBef>
                <a:spcPct val="0"/>
              </a:spcBef>
              <a:spcAft>
                <a:spcPct val="0"/>
              </a:spcAft>
            </a:pPr>
            <a:r>
              <a:rPr lang="en-US" sz="1400" dirty="0">
                <a:solidFill>
                  <a:sysClr val="windowText" lastClr="000000"/>
                </a:solidFill>
              </a:rPr>
              <a:t>Results in Narrow Operating Temperature Range</a:t>
            </a:r>
          </a:p>
        </p:txBody>
      </p:sp>
      <p:sp>
        <p:nvSpPr>
          <p:cNvPr id="29" name="Rectangle 28"/>
          <p:cNvSpPr/>
          <p:nvPr/>
        </p:nvSpPr>
        <p:spPr>
          <a:xfrm>
            <a:off x="6374951" y="4157794"/>
            <a:ext cx="905120" cy="276999"/>
          </a:xfrm>
          <a:prstGeom prst="rect">
            <a:avLst/>
          </a:prstGeom>
        </p:spPr>
        <p:txBody>
          <a:bodyPr wrap="none">
            <a:spAutoFit/>
          </a:bodyPr>
          <a:lstStyle/>
          <a:p>
            <a:r>
              <a:rPr lang="en-US" sz="1200" dirty="0"/>
              <a:t>Time (sec)</a:t>
            </a:r>
          </a:p>
        </p:txBody>
      </p:sp>
      <p:cxnSp>
        <p:nvCxnSpPr>
          <p:cNvPr id="31" name="Straight Arrow Connector 30"/>
          <p:cNvCxnSpPr>
            <a:stCxn id="4" idx="1"/>
          </p:cNvCxnSpPr>
          <p:nvPr/>
        </p:nvCxnSpPr>
        <p:spPr bwMode="auto">
          <a:xfrm flipH="1">
            <a:off x="6960932" y="1734312"/>
            <a:ext cx="855410" cy="839103"/>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cxnSp>
        <p:nvCxnSpPr>
          <p:cNvPr id="32" name="Straight Arrow Connector 31"/>
          <p:cNvCxnSpPr/>
          <p:nvPr/>
        </p:nvCxnSpPr>
        <p:spPr bwMode="auto">
          <a:xfrm flipH="1">
            <a:off x="4285970" y="4291584"/>
            <a:ext cx="822478" cy="398540"/>
          </a:xfrm>
          <a:prstGeom prst="straightConnector1">
            <a:avLst/>
          </a:prstGeom>
          <a:solidFill>
            <a:schemeClr val="accent1"/>
          </a:solidFill>
          <a:ln w="38100" cap="flat" cmpd="sng" algn="ctr">
            <a:solidFill>
              <a:srgbClr val="FF0000"/>
            </a:solidFill>
            <a:prstDash val="solid"/>
            <a:round/>
            <a:headEnd type="none" w="med" len="med"/>
            <a:tailEnd type="triangle"/>
          </a:ln>
          <a:effectLst/>
        </p:spPr>
      </p:cxnSp>
      <p:cxnSp>
        <p:nvCxnSpPr>
          <p:cNvPr id="35" name="Straight Arrow Connector 34"/>
          <p:cNvCxnSpPr/>
          <p:nvPr/>
        </p:nvCxnSpPr>
        <p:spPr bwMode="auto">
          <a:xfrm flipH="1">
            <a:off x="5227695" y="2924420"/>
            <a:ext cx="590510" cy="569652"/>
          </a:xfrm>
          <a:prstGeom prst="straightConnector1">
            <a:avLst/>
          </a:prstGeom>
          <a:solidFill>
            <a:schemeClr val="accent1"/>
          </a:solidFill>
          <a:ln w="1905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1185162791"/>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Nomenclature for 3D</a:t>
            </a:r>
          </a:p>
        </p:txBody>
      </p:sp>
      <p:sp>
        <p:nvSpPr>
          <p:cNvPr id="3" name="Content Placeholder 2"/>
          <p:cNvSpPr>
            <a:spLocks noGrp="1"/>
          </p:cNvSpPr>
          <p:nvPr>
            <p:ph sz="quarter" idx="10"/>
          </p:nvPr>
        </p:nvSpPr>
        <p:spPr/>
        <p:txBody>
          <a:bodyPr/>
          <a:lstStyle/>
          <a:p>
            <a:pPr marL="0" indent="0">
              <a:buNone/>
            </a:pPr>
            <a:r>
              <a:rPr lang="en-US" sz="2800" b="1" dirty="0"/>
              <a:t>Example</a:t>
            </a:r>
            <a:endParaRPr lang="en-US" b="1" dirty="0"/>
          </a:p>
        </p:txBody>
      </p:sp>
      <p:graphicFrame>
        <p:nvGraphicFramePr>
          <p:cNvPr id="5" name="Table 4"/>
          <p:cNvGraphicFramePr>
            <a:graphicFrameLocks noGrp="1"/>
          </p:cNvGraphicFramePr>
          <p:nvPr>
            <p:extLst/>
          </p:nvPr>
        </p:nvGraphicFramePr>
        <p:xfrm>
          <a:off x="621284" y="1933448"/>
          <a:ext cx="7900416" cy="2192274"/>
        </p:xfrm>
        <a:graphic>
          <a:graphicData uri="http://schemas.openxmlformats.org/drawingml/2006/table">
            <a:tbl>
              <a:tblPr firstRow="1" bandRow="1">
                <a:tableStyleId>{2D5ABB26-0587-4C30-8999-92F81FD0307C}</a:tableStyleId>
              </a:tblPr>
              <a:tblGrid>
                <a:gridCol w="2414524">
                  <a:extLst>
                    <a:ext uri="{9D8B030D-6E8A-4147-A177-3AD203B41FA5}">
                      <a16:colId xmlns:a16="http://schemas.microsoft.com/office/drawing/2014/main" val="787112972"/>
                    </a:ext>
                  </a:extLst>
                </a:gridCol>
                <a:gridCol w="2852420">
                  <a:extLst>
                    <a:ext uri="{9D8B030D-6E8A-4147-A177-3AD203B41FA5}">
                      <a16:colId xmlns:a16="http://schemas.microsoft.com/office/drawing/2014/main" val="3997183973"/>
                    </a:ext>
                  </a:extLst>
                </a:gridCol>
                <a:gridCol w="2633472">
                  <a:extLst>
                    <a:ext uri="{9D8B030D-6E8A-4147-A177-3AD203B41FA5}">
                      <a16:colId xmlns:a16="http://schemas.microsoft.com/office/drawing/2014/main" val="4082035567"/>
                    </a:ext>
                  </a:extLst>
                </a:gridCol>
              </a:tblGrid>
              <a:tr h="820674">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Standard Models</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Digital</a:t>
                      </a:r>
                      <a:r>
                        <a:rPr lang="en-US" sz="2400" b="1" u="sng" baseline="0" dirty="0"/>
                        <a:t> Models</a:t>
                      </a:r>
                      <a:endParaRPr lang="en-US" sz="2400" b="1" u="sng"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843659235"/>
                  </a:ext>
                </a:extLst>
              </a:tr>
              <a:tr h="440182">
                <a:tc>
                  <a:txBody>
                    <a:bodyPr/>
                    <a:lstStyle/>
                    <a:p>
                      <a:r>
                        <a:rPr lang="en-US" sz="2400" dirty="0"/>
                        <a:t>High/Med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3</a:t>
                      </a:r>
                      <a:r>
                        <a:rPr lang="en-US" sz="2400" dirty="0"/>
                        <a:t>R17ME</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D</a:t>
                      </a:r>
                      <a:r>
                        <a:rPr lang="en-US" sz="2400" dirty="0"/>
                        <a:t>R17ME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28293730"/>
                  </a:ext>
                </a:extLst>
              </a:tr>
              <a:tr h="455930">
                <a:tc>
                  <a:txBody>
                    <a:bodyPr/>
                    <a:lstStyle/>
                    <a:p>
                      <a:r>
                        <a:rPr lang="en-US" sz="2400" dirty="0"/>
                        <a:t>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4</a:t>
                      </a:r>
                      <a:r>
                        <a:rPr lang="en-US" sz="2400" dirty="0"/>
                        <a:t>S12ME</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D</a:t>
                      </a:r>
                      <a:r>
                        <a:rPr lang="en-US" sz="2400" dirty="0"/>
                        <a:t>S12ME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28330593"/>
                  </a:ext>
                </a:extLst>
              </a:tr>
              <a:tr h="455930">
                <a:tc>
                  <a:txBody>
                    <a:bodyPr/>
                    <a:lstStyle/>
                    <a:p>
                      <a:r>
                        <a:rPr lang="en-US" sz="2400" dirty="0"/>
                        <a:t>Low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3</a:t>
                      </a:r>
                      <a:r>
                        <a:rPr lang="en-US" sz="2400" dirty="0"/>
                        <a:t>F46KE</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3DS</a:t>
                      </a:r>
                      <a:r>
                        <a:rPr lang="en-US" sz="2400" dirty="0">
                          <a:solidFill>
                            <a:srgbClr val="FF0000"/>
                          </a:solidFill>
                        </a:rPr>
                        <a:t>D</a:t>
                      </a:r>
                      <a:r>
                        <a:rPr lang="en-US" sz="2400" dirty="0"/>
                        <a:t>F46KE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9041672"/>
                  </a:ext>
                </a:extLst>
              </a:tr>
            </a:tbl>
          </a:graphicData>
        </a:graphic>
      </p:graphicFrame>
      <p:sp>
        <p:nvSpPr>
          <p:cNvPr id="6" name="Rectangle 5"/>
          <p:cNvSpPr/>
          <p:nvPr/>
        </p:nvSpPr>
        <p:spPr>
          <a:xfrm>
            <a:off x="1392428" y="4534654"/>
            <a:ext cx="5573268"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4th Character Is “D” To Indicate Digital Model</a:t>
            </a:r>
          </a:p>
        </p:txBody>
      </p:sp>
      <p:cxnSp>
        <p:nvCxnSpPr>
          <p:cNvPr id="8" name="Straight Connector 7"/>
          <p:cNvCxnSpPr>
            <a:cxnSpLocks/>
          </p:cNvCxnSpPr>
          <p:nvPr/>
        </p:nvCxnSpPr>
        <p:spPr bwMode="auto">
          <a:xfrm>
            <a:off x="6110732" y="4719320"/>
            <a:ext cx="915924"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16" name="Rectangle 15"/>
          <p:cNvSpPr/>
          <p:nvPr/>
        </p:nvSpPr>
        <p:spPr>
          <a:xfrm>
            <a:off x="1217422" y="4964295"/>
            <a:ext cx="534263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6th, 7th, 8th Characters Are Capacity At Rating</a:t>
            </a:r>
          </a:p>
        </p:txBody>
      </p:sp>
      <p:cxnSp>
        <p:nvCxnSpPr>
          <p:cNvPr id="17" name="Straight Connector 16"/>
          <p:cNvCxnSpPr>
            <a:cxnSpLocks/>
          </p:cNvCxnSpPr>
          <p:nvPr/>
        </p:nvCxnSpPr>
        <p:spPr bwMode="auto">
          <a:xfrm>
            <a:off x="6035040" y="5179441"/>
            <a:ext cx="1706880"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20" name="Straight Arrow Connector 19"/>
          <p:cNvCxnSpPr>
            <a:cxnSpLocks/>
          </p:cNvCxnSpPr>
          <p:nvPr/>
        </p:nvCxnSpPr>
        <p:spPr bwMode="auto">
          <a:xfrm flipV="1">
            <a:off x="7026656" y="4312416"/>
            <a:ext cx="0" cy="406904"/>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4" name="Right Brace 23"/>
          <p:cNvSpPr/>
          <p:nvPr/>
        </p:nvSpPr>
        <p:spPr bwMode="auto">
          <a:xfrm rot="5400000">
            <a:off x="6899273" y="4057783"/>
            <a:ext cx="243840" cy="265426"/>
          </a:xfrm>
          <a:prstGeom prst="rightBrace">
            <a:avLst/>
          </a:prstGeom>
          <a:noFill/>
          <a:ln w="19050" cap="flat" cmpd="sng" algn="ctr">
            <a:solidFill>
              <a:schemeClr val="accent1"/>
            </a:solidFill>
            <a:prstDash val="solid"/>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4040"/>
              </a:solidFill>
              <a:effectLst/>
              <a:uLnTx/>
              <a:uFillTx/>
              <a:latin typeface="Arial"/>
              <a:ea typeface="+mn-ea"/>
              <a:cs typeface="+mn-cs"/>
            </a:endParaRPr>
          </a:p>
        </p:txBody>
      </p:sp>
      <p:cxnSp>
        <p:nvCxnSpPr>
          <p:cNvPr id="25" name="Straight Arrow Connector 24"/>
          <p:cNvCxnSpPr>
            <a:cxnSpLocks/>
          </p:cNvCxnSpPr>
          <p:nvPr/>
        </p:nvCxnSpPr>
        <p:spPr bwMode="auto">
          <a:xfrm flipV="1">
            <a:off x="7741920" y="4245027"/>
            <a:ext cx="0" cy="934414"/>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7" name="Rectangle 26"/>
          <p:cNvSpPr/>
          <p:nvPr/>
        </p:nvSpPr>
        <p:spPr>
          <a:xfrm>
            <a:off x="1870922" y="5315581"/>
            <a:ext cx="3448380"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Capacity Multiplier:  K = 1,000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3F4040"/>
                </a:solidFill>
                <a:effectLst/>
                <a:uLnTx/>
                <a:uFillTx/>
                <a:latin typeface="Arial"/>
                <a:ea typeface="+mn-ea"/>
                <a:cs typeface="+mn-cs"/>
              </a:rPr>
              <a:t>		   M = 10,000</a:t>
            </a:r>
          </a:p>
        </p:txBody>
      </p:sp>
      <p:sp>
        <p:nvSpPr>
          <p:cNvPr id="18" name="Right Brace 17">
            <a:extLst>
              <a:ext uri="{FF2B5EF4-FFF2-40B4-BE49-F238E27FC236}">
                <a16:creationId xmlns:a16="http://schemas.microsoft.com/office/drawing/2014/main" id="{2EF94B2F-5454-4593-B4A3-BA05B3316968}"/>
              </a:ext>
            </a:extLst>
          </p:cNvPr>
          <p:cNvSpPr/>
          <p:nvPr/>
        </p:nvSpPr>
        <p:spPr bwMode="auto">
          <a:xfrm rot="5400000">
            <a:off x="7621583" y="3752381"/>
            <a:ext cx="243840" cy="719445"/>
          </a:xfrm>
          <a:prstGeom prst="rightBrace">
            <a:avLst/>
          </a:prstGeom>
          <a:noFill/>
          <a:ln w="19050" cap="flat" cmpd="sng" algn="ctr">
            <a:solidFill>
              <a:schemeClr val="accent1"/>
            </a:solidFill>
            <a:prstDash val="solid"/>
            <a:round/>
            <a:headEnd type="none" w="med" len="med"/>
            <a:tailEnd type="none" w="med" len="me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F4040"/>
              </a:solidFill>
              <a:effectLst/>
              <a:uLnTx/>
              <a:uFillTx/>
              <a:latin typeface="Arial"/>
              <a:ea typeface="+mn-ea"/>
              <a:cs typeface="+mn-cs"/>
            </a:endParaRPr>
          </a:p>
        </p:txBody>
      </p:sp>
    </p:spTree>
    <p:extLst>
      <p:ext uri="{BB962C8B-B14F-4D97-AF65-F5344CB8AC3E}">
        <p14:creationId xmlns:p14="http://schemas.microsoft.com/office/powerpoint/2010/main" val="142732338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Nomenclature for 4D &amp; 6D</a:t>
            </a:r>
          </a:p>
        </p:txBody>
      </p:sp>
      <p:sp>
        <p:nvSpPr>
          <p:cNvPr id="3" name="Content Placeholder 2"/>
          <p:cNvSpPr>
            <a:spLocks noGrp="1"/>
          </p:cNvSpPr>
          <p:nvPr>
            <p:ph sz="quarter" idx="10"/>
          </p:nvPr>
        </p:nvSpPr>
        <p:spPr>
          <a:xfrm>
            <a:off x="368046" y="1337788"/>
            <a:ext cx="8328025" cy="4832350"/>
          </a:xfrm>
        </p:spPr>
        <p:txBody>
          <a:bodyPr/>
          <a:lstStyle/>
          <a:p>
            <a:pPr marL="0" indent="0">
              <a:buNone/>
            </a:pPr>
            <a:r>
              <a:rPr lang="en-US" sz="2800" b="1" dirty="0"/>
              <a:t>Example</a:t>
            </a:r>
            <a:endParaRPr lang="en-US" b="1" dirty="0"/>
          </a:p>
        </p:txBody>
      </p:sp>
      <p:graphicFrame>
        <p:nvGraphicFramePr>
          <p:cNvPr id="5" name="Table 4"/>
          <p:cNvGraphicFramePr>
            <a:graphicFrameLocks noGrp="1"/>
          </p:cNvGraphicFramePr>
          <p:nvPr>
            <p:extLst>
              <p:ext uri="{D42A27DB-BD31-4B8C-83A1-F6EECF244321}">
                <p14:modId xmlns:p14="http://schemas.microsoft.com/office/powerpoint/2010/main" val="476904790"/>
              </p:ext>
            </p:extLst>
          </p:nvPr>
        </p:nvGraphicFramePr>
        <p:xfrm>
          <a:off x="266954" y="1250994"/>
          <a:ext cx="7900416" cy="2192274"/>
        </p:xfrm>
        <a:graphic>
          <a:graphicData uri="http://schemas.openxmlformats.org/drawingml/2006/table">
            <a:tbl>
              <a:tblPr firstRow="1" bandRow="1">
                <a:tableStyleId>{2D5ABB26-0587-4C30-8999-92F81FD0307C}</a:tableStyleId>
              </a:tblPr>
              <a:tblGrid>
                <a:gridCol w="2414524">
                  <a:extLst>
                    <a:ext uri="{9D8B030D-6E8A-4147-A177-3AD203B41FA5}">
                      <a16:colId xmlns:a16="http://schemas.microsoft.com/office/drawing/2014/main" val="787112972"/>
                    </a:ext>
                  </a:extLst>
                </a:gridCol>
                <a:gridCol w="2852420">
                  <a:extLst>
                    <a:ext uri="{9D8B030D-6E8A-4147-A177-3AD203B41FA5}">
                      <a16:colId xmlns:a16="http://schemas.microsoft.com/office/drawing/2014/main" val="3997183973"/>
                    </a:ext>
                  </a:extLst>
                </a:gridCol>
                <a:gridCol w="2633472">
                  <a:extLst>
                    <a:ext uri="{9D8B030D-6E8A-4147-A177-3AD203B41FA5}">
                      <a16:colId xmlns:a16="http://schemas.microsoft.com/office/drawing/2014/main" val="4082035567"/>
                    </a:ext>
                  </a:extLst>
                </a:gridCol>
              </a:tblGrid>
              <a:tr h="820674">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Standard Models</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b="1" u="sng" dirty="0"/>
                        <a:t>Digital</a:t>
                      </a:r>
                      <a:r>
                        <a:rPr lang="en-US" sz="2400" b="1" u="sng" baseline="0" dirty="0"/>
                        <a:t> Models</a:t>
                      </a:r>
                      <a:endParaRPr lang="en-US" sz="2400" b="1" u="sng"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843659235"/>
                  </a:ext>
                </a:extLst>
              </a:tr>
              <a:tr h="440182">
                <a:tc>
                  <a:txBody>
                    <a:bodyPr/>
                    <a:lstStyle/>
                    <a:p>
                      <a:r>
                        <a:rPr lang="en-US" sz="2400" dirty="0"/>
                        <a:t>High/Med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4DBNR20M</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4DBXR20M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28293730"/>
                  </a:ext>
                </a:extLst>
              </a:tr>
              <a:tr h="455930">
                <a:tc>
                  <a:txBody>
                    <a:bodyPr/>
                    <a:lstStyle/>
                    <a:p>
                      <a:r>
                        <a:rPr lang="en-US" sz="2400" dirty="0"/>
                        <a:t>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4DHNS16M</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4DHXS16M</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28330593"/>
                  </a:ext>
                </a:extLst>
              </a:tr>
              <a:tr h="455930">
                <a:tc>
                  <a:txBody>
                    <a:bodyPr/>
                    <a:lstStyle/>
                    <a:p>
                      <a:r>
                        <a:rPr lang="en-US" sz="2400" dirty="0"/>
                        <a:t>Low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4DHNF63K</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4DHXF63K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9041672"/>
                  </a:ext>
                </a:extLst>
              </a:tr>
            </a:tbl>
          </a:graphicData>
        </a:graphic>
      </p:graphicFrame>
      <p:sp>
        <p:nvSpPr>
          <p:cNvPr id="6" name="Rectangle 5"/>
          <p:cNvSpPr/>
          <p:nvPr/>
        </p:nvSpPr>
        <p:spPr>
          <a:xfrm>
            <a:off x="1430528" y="5212834"/>
            <a:ext cx="5573268" cy="369332"/>
          </a:xfrm>
          <a:prstGeom prst="rect">
            <a:avLst/>
          </a:prstGeom>
        </p:spPr>
        <p:txBody>
          <a:bodyPr wrap="square">
            <a:spAutoFit/>
          </a:bodyPr>
          <a:lstStyle/>
          <a:p>
            <a:r>
              <a:rPr lang="en-US" dirty="0"/>
              <a:t>4th Character Is “X” To Indicate Digital Model</a:t>
            </a:r>
          </a:p>
        </p:txBody>
      </p:sp>
      <p:cxnSp>
        <p:nvCxnSpPr>
          <p:cNvPr id="8" name="Straight Connector 7"/>
          <p:cNvCxnSpPr>
            <a:cxnSpLocks/>
          </p:cNvCxnSpPr>
          <p:nvPr/>
        </p:nvCxnSpPr>
        <p:spPr bwMode="auto">
          <a:xfrm>
            <a:off x="6148832" y="5397500"/>
            <a:ext cx="628523"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16" name="Rectangle 15"/>
          <p:cNvSpPr/>
          <p:nvPr/>
        </p:nvSpPr>
        <p:spPr>
          <a:xfrm>
            <a:off x="1255522" y="5642475"/>
            <a:ext cx="5342636" cy="369332"/>
          </a:xfrm>
          <a:prstGeom prst="rect">
            <a:avLst/>
          </a:prstGeom>
        </p:spPr>
        <p:txBody>
          <a:bodyPr wrap="square">
            <a:spAutoFit/>
          </a:bodyPr>
          <a:lstStyle/>
          <a:p>
            <a:r>
              <a:rPr lang="en-US" dirty="0"/>
              <a:t>6th, 7th, 8th Characters Are Capacity At Rating</a:t>
            </a:r>
          </a:p>
        </p:txBody>
      </p:sp>
      <p:cxnSp>
        <p:nvCxnSpPr>
          <p:cNvPr id="17" name="Straight Connector 16"/>
          <p:cNvCxnSpPr>
            <a:cxnSpLocks/>
          </p:cNvCxnSpPr>
          <p:nvPr/>
        </p:nvCxnSpPr>
        <p:spPr bwMode="auto">
          <a:xfrm>
            <a:off x="6148832" y="5857621"/>
            <a:ext cx="1193672"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cxnSp>
        <p:nvCxnSpPr>
          <p:cNvPr id="20" name="Straight Arrow Connector 19"/>
          <p:cNvCxnSpPr>
            <a:cxnSpLocks/>
          </p:cNvCxnSpPr>
          <p:nvPr/>
        </p:nvCxnSpPr>
        <p:spPr bwMode="auto">
          <a:xfrm flipV="1">
            <a:off x="6777355" y="5013325"/>
            <a:ext cx="0" cy="384176"/>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4" name="Right Brace 23"/>
          <p:cNvSpPr/>
          <p:nvPr/>
        </p:nvSpPr>
        <p:spPr bwMode="auto">
          <a:xfrm rot="5400000">
            <a:off x="6683296" y="4746704"/>
            <a:ext cx="190658" cy="228600"/>
          </a:xfrm>
          <a:prstGeom prst="rightBrace">
            <a:avLst/>
          </a:prstGeom>
          <a:noFill/>
          <a:ln w="19050" cap="flat" cmpd="sng" algn="ctr">
            <a:solidFill>
              <a:schemeClr val="accent1"/>
            </a:solidFill>
            <a:prstDash val="solid"/>
            <a:round/>
            <a:headEnd type="none" w="med" len="med"/>
            <a:tailEnd type="none" w="med" len="med"/>
          </a:ln>
          <a:effectLst/>
        </p:spPr>
        <p:txBody>
          <a:bodyPr rtlCol="0" anchor="ctr"/>
          <a:lstStyle/>
          <a:p>
            <a:pPr algn="ctr"/>
            <a:endParaRPr lang="en-US"/>
          </a:p>
        </p:txBody>
      </p:sp>
      <p:cxnSp>
        <p:nvCxnSpPr>
          <p:cNvPr id="25" name="Straight Arrow Connector 24"/>
          <p:cNvCxnSpPr>
            <a:cxnSpLocks/>
          </p:cNvCxnSpPr>
          <p:nvPr/>
        </p:nvCxnSpPr>
        <p:spPr bwMode="auto">
          <a:xfrm flipV="1">
            <a:off x="7342504" y="5013325"/>
            <a:ext cx="0" cy="844296"/>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7" name="Rectangle 26"/>
          <p:cNvSpPr/>
          <p:nvPr/>
        </p:nvSpPr>
        <p:spPr>
          <a:xfrm>
            <a:off x="1909022" y="5993761"/>
            <a:ext cx="3448380" cy="646331"/>
          </a:xfrm>
          <a:prstGeom prst="rect">
            <a:avLst/>
          </a:prstGeom>
        </p:spPr>
        <p:txBody>
          <a:bodyPr wrap="none">
            <a:spAutoFit/>
          </a:bodyPr>
          <a:lstStyle/>
          <a:p>
            <a:r>
              <a:rPr lang="en-US" dirty="0"/>
              <a:t>Capacity Multiplier:  K = 1,000</a:t>
            </a:r>
          </a:p>
          <a:p>
            <a:r>
              <a:rPr lang="en-US" dirty="0"/>
              <a:t>		   M = 10,000</a:t>
            </a:r>
          </a:p>
        </p:txBody>
      </p:sp>
      <p:sp>
        <p:nvSpPr>
          <p:cNvPr id="18" name="Right Brace 17">
            <a:extLst>
              <a:ext uri="{FF2B5EF4-FFF2-40B4-BE49-F238E27FC236}">
                <a16:creationId xmlns:a16="http://schemas.microsoft.com/office/drawing/2014/main" id="{2EF94B2F-5454-4593-B4A3-BA05B3316968}"/>
              </a:ext>
            </a:extLst>
          </p:cNvPr>
          <p:cNvSpPr/>
          <p:nvPr/>
        </p:nvSpPr>
        <p:spPr bwMode="auto">
          <a:xfrm rot="5400000">
            <a:off x="7245222" y="4566364"/>
            <a:ext cx="192024" cy="589281"/>
          </a:xfrm>
          <a:prstGeom prst="rightBrace">
            <a:avLst>
              <a:gd name="adj1" fmla="val 11458"/>
              <a:gd name="adj2" fmla="val 50000"/>
            </a:avLst>
          </a:prstGeom>
          <a:noFill/>
          <a:ln w="19050" cap="flat" cmpd="sng" algn="ctr">
            <a:solidFill>
              <a:schemeClr val="accent1"/>
            </a:solidFill>
            <a:prstDash val="solid"/>
            <a:round/>
            <a:headEnd type="none" w="med" len="med"/>
            <a:tailEnd type="none" w="med" len="med"/>
          </a:ln>
          <a:effectLst/>
        </p:spPr>
        <p:txBody>
          <a:bodyPr rtlCol="0" anchor="ctr"/>
          <a:lstStyle/>
          <a:p>
            <a:pPr algn="ctr"/>
            <a:endParaRPr lang="en-US"/>
          </a:p>
        </p:txBody>
      </p:sp>
      <p:graphicFrame>
        <p:nvGraphicFramePr>
          <p:cNvPr id="26" name="Table 25">
            <a:extLst>
              <a:ext uri="{FF2B5EF4-FFF2-40B4-BE49-F238E27FC236}">
                <a16:creationId xmlns:a16="http://schemas.microsoft.com/office/drawing/2014/main" id="{DCFF6204-1795-4AF7-9E89-7995EE15ADAF}"/>
              </a:ext>
            </a:extLst>
          </p:cNvPr>
          <p:cNvGraphicFramePr>
            <a:graphicFrameLocks noGrp="1"/>
          </p:cNvGraphicFramePr>
          <p:nvPr>
            <p:extLst>
              <p:ext uri="{D42A27DB-BD31-4B8C-83A1-F6EECF244321}">
                <p14:modId xmlns:p14="http://schemas.microsoft.com/office/powerpoint/2010/main" val="1817291644"/>
              </p:ext>
            </p:extLst>
          </p:nvPr>
        </p:nvGraphicFramePr>
        <p:xfrm>
          <a:off x="266954" y="3034124"/>
          <a:ext cx="7900416" cy="1828800"/>
        </p:xfrm>
        <a:graphic>
          <a:graphicData uri="http://schemas.openxmlformats.org/drawingml/2006/table">
            <a:tbl>
              <a:tblPr firstRow="1" bandRow="1">
                <a:tableStyleId>{2D5ABB26-0587-4C30-8999-92F81FD0307C}</a:tableStyleId>
              </a:tblPr>
              <a:tblGrid>
                <a:gridCol w="2414524">
                  <a:extLst>
                    <a:ext uri="{9D8B030D-6E8A-4147-A177-3AD203B41FA5}">
                      <a16:colId xmlns:a16="http://schemas.microsoft.com/office/drawing/2014/main" val="787112972"/>
                    </a:ext>
                  </a:extLst>
                </a:gridCol>
                <a:gridCol w="2835402">
                  <a:extLst>
                    <a:ext uri="{9D8B030D-6E8A-4147-A177-3AD203B41FA5}">
                      <a16:colId xmlns:a16="http://schemas.microsoft.com/office/drawing/2014/main" val="3997183973"/>
                    </a:ext>
                  </a:extLst>
                </a:gridCol>
                <a:gridCol w="2650490">
                  <a:extLst>
                    <a:ext uri="{9D8B030D-6E8A-4147-A177-3AD203B41FA5}">
                      <a16:colId xmlns:a16="http://schemas.microsoft.com/office/drawing/2014/main" val="4082035567"/>
                    </a:ext>
                  </a:extLst>
                </a:gridCol>
              </a:tblGrid>
              <a:tr h="230082">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b="1" u="sng"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b="1" u="sng"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843659235"/>
                  </a:ext>
                </a:extLst>
              </a:tr>
              <a:tr h="230082">
                <a:tc>
                  <a:txBody>
                    <a:bodyPr/>
                    <a:lstStyle/>
                    <a:p>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dirty="0"/>
                    </a:p>
                  </a:txBody>
                  <a:tcPr>
                    <a:lnL>
                      <a:noFill/>
                    </a:lnL>
                    <a:lnR>
                      <a:noFill/>
                    </a:lnR>
                    <a:lnT>
                      <a:noFill/>
                    </a:lnT>
                    <a:lnB>
                      <a:noFill/>
                    </a:lnB>
                    <a:lnTlToBr w="12700" cmpd="sng">
                      <a:noFill/>
                      <a:prstDash val="solid"/>
                    </a:lnTlToBr>
                    <a:lnBlToTr w="12700" cmpd="sng">
                      <a:noFill/>
                      <a:prstDash val="solid"/>
                    </a:lnBlToTr>
                  </a:tcPr>
                </a:tc>
                <a:tc>
                  <a:txBody>
                    <a:bodyPr/>
                    <a:lstStyle/>
                    <a:p>
                      <a:pPr algn="ctr"/>
                      <a:endParaRPr lang="en-US" sz="2400" dirty="0"/>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4228293730"/>
                  </a:ext>
                </a:extLst>
              </a:tr>
              <a:tr h="230082">
                <a:tc>
                  <a:txBody>
                    <a:bodyPr/>
                    <a:lstStyle/>
                    <a:p>
                      <a:r>
                        <a:rPr lang="en-US" sz="2400" dirty="0"/>
                        <a:t>High/Med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6DH</a:t>
                      </a:r>
                      <a:r>
                        <a:rPr lang="en-US" sz="2400" dirty="0">
                          <a:solidFill>
                            <a:srgbClr val="FF0000"/>
                          </a:solidFill>
                        </a:rPr>
                        <a:t>N</a:t>
                      </a:r>
                      <a:r>
                        <a:rPr lang="en-US" sz="2400" dirty="0"/>
                        <a:t>R35M</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6DK</a:t>
                      </a:r>
                      <a:r>
                        <a:rPr lang="en-US" sz="2400" dirty="0">
                          <a:solidFill>
                            <a:srgbClr val="FF0000"/>
                          </a:solidFill>
                        </a:rPr>
                        <a:t>X</a:t>
                      </a:r>
                      <a:r>
                        <a:rPr lang="en-US" sz="2400" dirty="0"/>
                        <a:t>R35M </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2228330593"/>
                  </a:ext>
                </a:extLst>
              </a:tr>
              <a:tr h="230082">
                <a:tc>
                  <a:txBody>
                    <a:bodyPr/>
                    <a:lstStyle/>
                    <a:p>
                      <a:r>
                        <a:rPr lang="en-US" sz="2400" dirty="0"/>
                        <a:t>Low Temp</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6DH</a:t>
                      </a:r>
                      <a:r>
                        <a:rPr lang="en-US" sz="2400" dirty="0">
                          <a:solidFill>
                            <a:srgbClr val="FF0000"/>
                          </a:solidFill>
                        </a:rPr>
                        <a:t>N</a:t>
                      </a:r>
                      <a:r>
                        <a:rPr lang="en-US" sz="2400" dirty="0"/>
                        <a:t>F93K</a:t>
                      </a:r>
                    </a:p>
                  </a:txBody>
                  <a:tcPr>
                    <a:lnL>
                      <a:noFill/>
                    </a:lnL>
                    <a:lnR>
                      <a:noFill/>
                    </a:lnR>
                    <a:lnT>
                      <a:noFill/>
                    </a:lnT>
                    <a:lnB>
                      <a:noFill/>
                    </a:lnB>
                    <a:lnTlToBr w="12700" cmpd="sng">
                      <a:noFill/>
                      <a:prstDash val="solid"/>
                    </a:lnTlToBr>
                    <a:lnBlToTr w="12700" cmpd="sng">
                      <a:noFill/>
                      <a:prstDash val="solid"/>
                    </a:lnBlToTr>
                  </a:tcPr>
                </a:tc>
                <a:tc>
                  <a:txBody>
                    <a:bodyPr/>
                    <a:lstStyle/>
                    <a:p>
                      <a:pPr algn="ctr"/>
                      <a:r>
                        <a:rPr lang="en-US" sz="2400" dirty="0"/>
                        <a:t>6DK</a:t>
                      </a:r>
                      <a:r>
                        <a:rPr lang="en-US" sz="2400" dirty="0">
                          <a:solidFill>
                            <a:srgbClr val="FF0000"/>
                          </a:solidFill>
                        </a:rPr>
                        <a:t>X</a:t>
                      </a:r>
                      <a:r>
                        <a:rPr lang="en-US" sz="2400" dirty="0"/>
                        <a:t>F93K</a:t>
                      </a:r>
                    </a:p>
                  </a:txBody>
                  <a:tcPr>
                    <a:lnL>
                      <a:noFill/>
                    </a:lnL>
                    <a:lnR>
                      <a:noFill/>
                    </a:lnR>
                    <a:lnT>
                      <a:noFill/>
                    </a:lnT>
                    <a:lnB>
                      <a:noFill/>
                    </a:lnB>
                    <a:lnTlToBr w="12700" cmpd="sng">
                      <a:noFill/>
                      <a:prstDash val="solid"/>
                    </a:lnTlToBr>
                    <a:lnBlToTr w="12700" cmpd="sng">
                      <a:noFill/>
                      <a:prstDash val="solid"/>
                    </a:lnBlToTr>
                  </a:tcPr>
                </a:tc>
                <a:extLst>
                  <a:ext uri="{0D108BD9-81ED-4DB2-BD59-A6C34878D82A}">
                    <a16:rowId xmlns:a16="http://schemas.microsoft.com/office/drawing/2014/main" val="3949041672"/>
                  </a:ext>
                </a:extLst>
              </a:tr>
            </a:tbl>
          </a:graphicData>
        </a:graphic>
      </p:graphicFrame>
      <p:cxnSp>
        <p:nvCxnSpPr>
          <p:cNvPr id="31" name="Straight Connector 30">
            <a:extLst>
              <a:ext uri="{FF2B5EF4-FFF2-40B4-BE49-F238E27FC236}">
                <a16:creationId xmlns:a16="http://schemas.microsoft.com/office/drawing/2014/main" id="{7C8B4A42-87BF-40FD-91C2-EF1B59D5B9E7}"/>
              </a:ext>
            </a:extLst>
          </p:cNvPr>
          <p:cNvCxnSpPr>
            <a:cxnSpLocks/>
          </p:cNvCxnSpPr>
          <p:nvPr/>
        </p:nvCxnSpPr>
        <p:spPr bwMode="auto">
          <a:xfrm>
            <a:off x="0" y="3680460"/>
            <a:ext cx="9144000" cy="0"/>
          </a:xfrm>
          <a:prstGeom prst="line">
            <a:avLst/>
          </a:prstGeom>
          <a:ln>
            <a:headEnd type="none" w="med" len="med"/>
            <a:tailEnd type="none" w="med"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00513828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a:t>3D Models</a:t>
            </a:r>
          </a:p>
        </p:txBody>
      </p:sp>
      <p:sp>
        <p:nvSpPr>
          <p:cNvPr id="3" name="Text Placeholder 2"/>
          <p:cNvSpPr>
            <a:spLocks noGrp="1"/>
          </p:cNvSpPr>
          <p:nvPr>
            <p:ph type="body" sz="quarter" idx="14"/>
          </p:nvPr>
        </p:nvSpPr>
        <p:spPr/>
        <p:txBody>
          <a:bodyPr/>
          <a:lstStyle/>
          <a:p>
            <a:r>
              <a:rPr lang="en-US" dirty="0"/>
              <a:t>4D Models</a:t>
            </a:r>
          </a:p>
        </p:txBody>
      </p:sp>
      <p:sp>
        <p:nvSpPr>
          <p:cNvPr id="4" name="Text Placeholder 3"/>
          <p:cNvSpPr>
            <a:spLocks noGrp="1"/>
          </p:cNvSpPr>
          <p:nvPr>
            <p:ph type="body" sz="quarter" idx="16"/>
          </p:nvPr>
        </p:nvSpPr>
        <p:spPr/>
        <p:txBody>
          <a:bodyPr/>
          <a:lstStyle/>
          <a:p>
            <a:r>
              <a:rPr lang="en-US" dirty="0"/>
              <a:t>6D Models</a:t>
            </a:r>
          </a:p>
        </p:txBody>
      </p:sp>
      <p:graphicFrame>
        <p:nvGraphicFramePr>
          <p:cNvPr id="9" name="Content Placeholder 8"/>
          <p:cNvGraphicFramePr>
            <a:graphicFrameLocks noGrp="1"/>
          </p:cNvGraphicFramePr>
          <p:nvPr>
            <p:ph sz="quarter" idx="19"/>
            <p:extLst>
              <p:ext uri="{D42A27DB-BD31-4B8C-83A1-F6EECF244321}">
                <p14:modId xmlns:p14="http://schemas.microsoft.com/office/powerpoint/2010/main" val="2589305163"/>
              </p:ext>
            </p:extLst>
          </p:nvPr>
        </p:nvGraphicFramePr>
        <p:xfrm>
          <a:off x="409575" y="1905000"/>
          <a:ext cx="2638426" cy="4238752"/>
        </p:xfrm>
        <a:graphic>
          <a:graphicData uri="http://schemas.openxmlformats.org/drawingml/2006/table">
            <a:tbl>
              <a:tblPr firstRow="1" bandRow="1">
                <a:tableStyleId>{5C22544A-7EE6-4342-B048-85BDC9FD1C3A}</a:tableStyleId>
              </a:tblPr>
              <a:tblGrid>
                <a:gridCol w="1319213">
                  <a:extLst>
                    <a:ext uri="{9D8B030D-6E8A-4147-A177-3AD203B41FA5}">
                      <a16:colId xmlns:a16="http://schemas.microsoft.com/office/drawing/2014/main" val="255031643"/>
                    </a:ext>
                  </a:extLst>
                </a:gridCol>
                <a:gridCol w="1319213">
                  <a:extLst>
                    <a:ext uri="{9D8B030D-6E8A-4147-A177-3AD203B41FA5}">
                      <a16:colId xmlns:a16="http://schemas.microsoft.com/office/drawing/2014/main" val="3712646300"/>
                    </a:ext>
                  </a:extLst>
                </a:gridCol>
              </a:tblGrid>
              <a:tr h="370840">
                <a:tc>
                  <a:txBody>
                    <a:bodyPr/>
                    <a:lstStyle/>
                    <a:p>
                      <a:pPr algn="ctr"/>
                      <a:r>
                        <a:rPr lang="en-US" sz="1200" dirty="0"/>
                        <a:t>Standard Model Number</a:t>
                      </a:r>
                    </a:p>
                  </a:txBody>
                  <a:tcPr/>
                </a:tc>
                <a:tc>
                  <a:txBody>
                    <a:bodyPr/>
                    <a:lstStyle/>
                    <a:p>
                      <a:pPr algn="ctr"/>
                      <a:r>
                        <a:rPr lang="en-US" sz="1200" dirty="0"/>
                        <a:t>Digital Model Number</a:t>
                      </a:r>
                    </a:p>
                  </a:txBody>
                  <a:tcPr/>
                </a:tc>
                <a:extLst>
                  <a:ext uri="{0D108BD9-81ED-4DB2-BD59-A6C34878D82A}">
                    <a16:rowId xmlns:a16="http://schemas.microsoft.com/office/drawing/2014/main" val="3145331492"/>
                  </a:ext>
                </a:extLst>
              </a:tr>
              <a:tr h="370840">
                <a:tc gridSpan="2">
                  <a:txBody>
                    <a:bodyPr/>
                    <a:lstStyle/>
                    <a:p>
                      <a:pPr algn="ctr"/>
                      <a:r>
                        <a:rPr lang="en-US" sz="1200" b="1" dirty="0"/>
                        <a:t>Low Temp Models</a:t>
                      </a:r>
                    </a:p>
                  </a:txBody>
                  <a:tcPr anchor="ctr"/>
                </a:tc>
                <a:tc hMerge="1">
                  <a:txBody>
                    <a:bodyPr/>
                    <a:lstStyle/>
                    <a:p>
                      <a:endParaRPr lang="en-US" dirty="0"/>
                    </a:p>
                  </a:txBody>
                  <a:tcPr/>
                </a:tc>
                <a:extLst>
                  <a:ext uri="{0D108BD9-81ED-4DB2-BD59-A6C34878D82A}">
                    <a16:rowId xmlns:a16="http://schemas.microsoft.com/office/drawing/2014/main" val="3227648312"/>
                  </a:ext>
                </a:extLst>
              </a:tr>
              <a:tr h="290576">
                <a:tc>
                  <a:txBody>
                    <a:bodyPr/>
                    <a:lstStyle/>
                    <a:p>
                      <a:r>
                        <a:rPr lang="en-US" sz="1000" dirty="0"/>
                        <a:t>3DA3F28K*- ###</a:t>
                      </a:r>
                    </a:p>
                  </a:txBody>
                  <a:tcPr/>
                </a:tc>
                <a:tc>
                  <a:txBody>
                    <a:bodyPr/>
                    <a:lstStyle/>
                    <a:p>
                      <a:r>
                        <a:rPr lang="en-US" sz="1000" dirty="0"/>
                        <a:t>3DADF28K*- ###</a:t>
                      </a:r>
                    </a:p>
                  </a:txBody>
                  <a:tcPr/>
                </a:tc>
                <a:extLst>
                  <a:ext uri="{0D108BD9-81ED-4DB2-BD59-A6C34878D82A}">
                    <a16:rowId xmlns:a16="http://schemas.microsoft.com/office/drawing/2014/main" val="1197199995"/>
                  </a:ext>
                </a:extLst>
              </a:tr>
              <a:tr h="292608">
                <a:tc>
                  <a:txBody>
                    <a:bodyPr/>
                    <a:lstStyle/>
                    <a:p>
                      <a:r>
                        <a:rPr lang="en-US" sz="1000" dirty="0"/>
                        <a:t>3DB3F33K*- ###</a:t>
                      </a:r>
                    </a:p>
                  </a:txBody>
                  <a:tcPr/>
                </a:tc>
                <a:tc>
                  <a:txBody>
                    <a:bodyPr/>
                    <a:lstStyle/>
                    <a:p>
                      <a:r>
                        <a:rPr lang="en-US" sz="1000" dirty="0"/>
                        <a:t>3DBDF33K*- ###</a:t>
                      </a:r>
                    </a:p>
                  </a:txBody>
                  <a:tcPr/>
                </a:tc>
                <a:extLst>
                  <a:ext uri="{0D108BD9-81ED-4DB2-BD59-A6C34878D82A}">
                    <a16:rowId xmlns:a16="http://schemas.microsoft.com/office/drawing/2014/main" val="3127657227"/>
                  </a:ext>
                </a:extLst>
              </a:tr>
              <a:tr h="256032">
                <a:tc>
                  <a:txBody>
                    <a:bodyPr/>
                    <a:lstStyle/>
                    <a:p>
                      <a:r>
                        <a:rPr lang="en-US" sz="1000" dirty="0"/>
                        <a:t>3DF3F40K*- ###</a:t>
                      </a:r>
                    </a:p>
                  </a:txBody>
                  <a:tcPr/>
                </a:tc>
                <a:tc>
                  <a:txBody>
                    <a:bodyPr/>
                    <a:lstStyle/>
                    <a:p>
                      <a:r>
                        <a:rPr lang="en-US" sz="1000" dirty="0"/>
                        <a:t>3DFDF40K*- ###</a:t>
                      </a:r>
                    </a:p>
                  </a:txBody>
                  <a:tcPr/>
                </a:tc>
                <a:extLst>
                  <a:ext uri="{0D108BD9-81ED-4DB2-BD59-A6C34878D82A}">
                    <a16:rowId xmlns:a16="http://schemas.microsoft.com/office/drawing/2014/main" val="776074319"/>
                  </a:ext>
                </a:extLst>
              </a:tr>
              <a:tr h="280416">
                <a:tc>
                  <a:txBody>
                    <a:bodyPr/>
                    <a:lstStyle/>
                    <a:p>
                      <a:r>
                        <a:rPr lang="en-US" sz="1000" dirty="0"/>
                        <a:t>3DS3F46K*- ###</a:t>
                      </a:r>
                    </a:p>
                  </a:txBody>
                  <a:tcPr/>
                </a:tc>
                <a:tc>
                  <a:txBody>
                    <a:bodyPr/>
                    <a:lstStyle/>
                    <a:p>
                      <a:r>
                        <a:rPr lang="en-US" sz="1000" dirty="0"/>
                        <a:t>3DSDF46K*- ###</a:t>
                      </a:r>
                    </a:p>
                  </a:txBody>
                  <a:tcPr/>
                </a:tc>
                <a:extLst>
                  <a:ext uri="{0D108BD9-81ED-4DB2-BD59-A6C34878D82A}">
                    <a16:rowId xmlns:a16="http://schemas.microsoft.com/office/drawing/2014/main" val="1471802359"/>
                  </a:ext>
                </a:extLst>
              </a:tr>
              <a:tr h="370840">
                <a:tc gridSpan="2">
                  <a:txBody>
                    <a:bodyPr/>
                    <a:lstStyle/>
                    <a:p>
                      <a:pPr algn="ctr"/>
                      <a:r>
                        <a:rPr lang="en-US" sz="1200" b="1" dirty="0"/>
                        <a:t>Optimized</a:t>
                      </a:r>
                      <a:r>
                        <a:rPr lang="en-US" sz="1200" b="1" baseline="0" dirty="0"/>
                        <a:t> Medium Temp Models</a:t>
                      </a:r>
                      <a:endParaRPr lang="en-US" sz="1200" b="1" dirty="0"/>
                    </a:p>
                  </a:txBody>
                  <a:tcPr/>
                </a:tc>
                <a:tc hMerge="1">
                  <a:txBody>
                    <a:bodyPr/>
                    <a:lstStyle/>
                    <a:p>
                      <a:endParaRPr lang="en-US" sz="1000" dirty="0"/>
                    </a:p>
                  </a:txBody>
                  <a:tcPr/>
                </a:tc>
                <a:extLst>
                  <a:ext uri="{0D108BD9-81ED-4DB2-BD59-A6C34878D82A}">
                    <a16:rowId xmlns:a16="http://schemas.microsoft.com/office/drawing/2014/main" val="3639862765"/>
                  </a:ext>
                </a:extLst>
              </a:tr>
              <a:tr h="233680">
                <a:tc>
                  <a:txBody>
                    <a:bodyPr/>
                    <a:lstStyle/>
                    <a:p>
                      <a:r>
                        <a:rPr lang="en-US" sz="1000" dirty="0"/>
                        <a:t>3DF4S11M*- ###</a:t>
                      </a:r>
                    </a:p>
                  </a:txBody>
                  <a:tcPr/>
                </a:tc>
                <a:tc>
                  <a:txBody>
                    <a:bodyPr/>
                    <a:lstStyle/>
                    <a:p>
                      <a:r>
                        <a:rPr lang="en-US" sz="1000" dirty="0"/>
                        <a:t>3DFDS11M*- ###</a:t>
                      </a:r>
                    </a:p>
                  </a:txBody>
                  <a:tcPr/>
                </a:tc>
                <a:extLst>
                  <a:ext uri="{0D108BD9-81ED-4DB2-BD59-A6C34878D82A}">
                    <a16:rowId xmlns:a16="http://schemas.microsoft.com/office/drawing/2014/main" val="2241869244"/>
                  </a:ext>
                </a:extLst>
              </a:tr>
              <a:tr h="233680">
                <a:tc>
                  <a:txBody>
                    <a:bodyPr/>
                    <a:lstStyle/>
                    <a:p>
                      <a:r>
                        <a:rPr lang="en-US" sz="1000" dirty="0"/>
                        <a:t>3DS4S12M*- ###</a:t>
                      </a:r>
                    </a:p>
                  </a:txBody>
                  <a:tcPr/>
                </a:tc>
                <a:tc>
                  <a:txBody>
                    <a:bodyPr/>
                    <a:lstStyle/>
                    <a:p>
                      <a:r>
                        <a:rPr lang="en-US" sz="1000" dirty="0"/>
                        <a:t>3DSDS12M*- ###</a:t>
                      </a:r>
                    </a:p>
                  </a:txBody>
                  <a:tcPr/>
                </a:tc>
                <a:extLst>
                  <a:ext uri="{0D108BD9-81ED-4DB2-BD59-A6C34878D82A}">
                    <a16:rowId xmlns:a16="http://schemas.microsoft.com/office/drawing/2014/main" val="1724487812"/>
                  </a:ext>
                </a:extLst>
              </a:tr>
              <a:tr h="233680">
                <a:tc gridSpan="2">
                  <a:txBody>
                    <a:bodyPr/>
                    <a:lstStyle/>
                    <a:p>
                      <a:pPr algn="ctr"/>
                      <a:r>
                        <a:rPr lang="en-US" sz="1200" b="1"/>
                        <a:t>Dual Medium &amp; High Temp Models</a:t>
                      </a:r>
                      <a:endParaRPr lang="en-US" sz="1200" b="1" dirty="0"/>
                    </a:p>
                  </a:txBody>
                  <a:tcPr/>
                </a:tc>
                <a:tc hMerge="1">
                  <a:txBody>
                    <a:bodyPr/>
                    <a:lstStyle/>
                    <a:p>
                      <a:endParaRPr lang="en-US" sz="1000" dirty="0"/>
                    </a:p>
                  </a:txBody>
                  <a:tcPr/>
                </a:tc>
                <a:extLst>
                  <a:ext uri="{0D108BD9-81ED-4DB2-BD59-A6C34878D82A}">
                    <a16:rowId xmlns:a16="http://schemas.microsoft.com/office/drawing/2014/main" val="3475343349"/>
                  </a:ext>
                </a:extLst>
              </a:tr>
              <a:tr h="233680">
                <a:tc>
                  <a:txBody>
                    <a:bodyPr/>
                    <a:lstStyle/>
                    <a:p>
                      <a:r>
                        <a:rPr lang="en-US" sz="1000" dirty="0"/>
                        <a:t>3DA3R10M*- ###</a:t>
                      </a:r>
                    </a:p>
                  </a:txBody>
                  <a:tcPr/>
                </a:tc>
                <a:tc>
                  <a:txBody>
                    <a:bodyPr/>
                    <a:lstStyle/>
                    <a:p>
                      <a:r>
                        <a:rPr lang="en-US" sz="1000" dirty="0"/>
                        <a:t>3DADR10M*- ###</a:t>
                      </a:r>
                    </a:p>
                  </a:txBody>
                  <a:tcPr/>
                </a:tc>
                <a:extLst>
                  <a:ext uri="{0D108BD9-81ED-4DB2-BD59-A6C34878D82A}">
                    <a16:rowId xmlns:a16="http://schemas.microsoft.com/office/drawing/2014/main" val="1304664961"/>
                  </a:ext>
                </a:extLst>
              </a:tr>
              <a:tr h="233680">
                <a:tc>
                  <a:txBody>
                    <a:bodyPr/>
                    <a:lstStyle/>
                    <a:p>
                      <a:r>
                        <a:rPr lang="en-US" sz="1000" dirty="0"/>
                        <a:t>3DB3R12M*- ###</a:t>
                      </a:r>
                    </a:p>
                  </a:txBody>
                  <a:tcPr/>
                </a:tc>
                <a:tc>
                  <a:txBody>
                    <a:bodyPr/>
                    <a:lstStyle/>
                    <a:p>
                      <a:r>
                        <a:rPr lang="en-US" sz="1000" dirty="0"/>
                        <a:t>3DBDR12M*- ###</a:t>
                      </a:r>
                    </a:p>
                  </a:txBody>
                  <a:tcPr/>
                </a:tc>
                <a:extLst>
                  <a:ext uri="{0D108BD9-81ED-4DB2-BD59-A6C34878D82A}">
                    <a16:rowId xmlns:a16="http://schemas.microsoft.com/office/drawing/2014/main" val="990963657"/>
                  </a:ext>
                </a:extLst>
              </a:tr>
              <a:tr h="233680">
                <a:tc>
                  <a:txBody>
                    <a:bodyPr/>
                    <a:lstStyle/>
                    <a:p>
                      <a:r>
                        <a:rPr lang="en-US" sz="1000" dirty="0"/>
                        <a:t>3DF3R15M*- ###</a:t>
                      </a:r>
                    </a:p>
                  </a:txBody>
                  <a:tcPr/>
                </a:tc>
                <a:tc>
                  <a:txBody>
                    <a:bodyPr/>
                    <a:lstStyle/>
                    <a:p>
                      <a:r>
                        <a:rPr lang="en-US" sz="1000" dirty="0"/>
                        <a:t>3DFDR15M*- ###</a:t>
                      </a:r>
                    </a:p>
                  </a:txBody>
                  <a:tcPr/>
                </a:tc>
                <a:extLst>
                  <a:ext uri="{0D108BD9-81ED-4DB2-BD59-A6C34878D82A}">
                    <a16:rowId xmlns:a16="http://schemas.microsoft.com/office/drawing/2014/main" val="319153177"/>
                  </a:ext>
                </a:extLst>
              </a:tr>
              <a:tr h="233680">
                <a:tc>
                  <a:txBody>
                    <a:bodyPr/>
                    <a:lstStyle/>
                    <a:p>
                      <a:r>
                        <a:rPr lang="en-US" sz="1000" dirty="0"/>
                        <a:t>3DS3R17M*- ###</a:t>
                      </a:r>
                    </a:p>
                  </a:txBody>
                  <a:tcPr/>
                </a:tc>
                <a:tc>
                  <a:txBody>
                    <a:bodyPr/>
                    <a:lstStyle/>
                    <a:p>
                      <a:r>
                        <a:rPr lang="en-US" sz="1000" dirty="0"/>
                        <a:t>3DSDR17M*- ###</a:t>
                      </a:r>
                    </a:p>
                  </a:txBody>
                  <a:tcPr/>
                </a:tc>
                <a:extLst>
                  <a:ext uri="{0D108BD9-81ED-4DB2-BD59-A6C34878D82A}">
                    <a16:rowId xmlns:a16="http://schemas.microsoft.com/office/drawing/2014/main" val="873678446"/>
                  </a:ext>
                </a:extLst>
              </a:tr>
            </a:tbl>
          </a:graphicData>
        </a:graphic>
      </p:graphicFrame>
      <p:sp>
        <p:nvSpPr>
          <p:cNvPr id="8" name="Title 7"/>
          <p:cNvSpPr>
            <a:spLocks noGrp="1"/>
          </p:cNvSpPr>
          <p:nvPr>
            <p:ph type="title"/>
          </p:nvPr>
        </p:nvSpPr>
        <p:spPr/>
        <p:txBody>
          <a:bodyPr/>
          <a:lstStyle/>
          <a:p>
            <a:r>
              <a:rPr lang="en-US" dirty="0"/>
              <a:t>Discus Digital™ with CoreSense Technology</a:t>
            </a:r>
            <a:br>
              <a:rPr lang="en-US" dirty="0"/>
            </a:br>
            <a:r>
              <a:rPr lang="en-US" dirty="0"/>
              <a:t>Model Line-Up</a:t>
            </a:r>
          </a:p>
        </p:txBody>
      </p:sp>
      <p:graphicFrame>
        <p:nvGraphicFramePr>
          <p:cNvPr id="10" name="Content Placeholder 8"/>
          <p:cNvGraphicFramePr>
            <a:graphicFrameLocks noGrp="1"/>
          </p:cNvGraphicFramePr>
          <p:nvPr>
            <p:ph sz="quarter" idx="19"/>
            <p:extLst>
              <p:ext uri="{D42A27DB-BD31-4B8C-83A1-F6EECF244321}">
                <p14:modId xmlns:p14="http://schemas.microsoft.com/office/powerpoint/2010/main" val="4046084425"/>
              </p:ext>
            </p:extLst>
          </p:nvPr>
        </p:nvGraphicFramePr>
        <p:xfrm>
          <a:off x="3246120" y="1905000"/>
          <a:ext cx="2637664" cy="3663696"/>
        </p:xfrm>
        <a:graphic>
          <a:graphicData uri="http://schemas.openxmlformats.org/drawingml/2006/table">
            <a:tbl>
              <a:tblPr firstRow="1" bandRow="1">
                <a:tableStyleId>{5C22544A-7EE6-4342-B048-85BDC9FD1C3A}</a:tableStyleId>
              </a:tblPr>
              <a:tblGrid>
                <a:gridCol w="1318451">
                  <a:extLst>
                    <a:ext uri="{9D8B030D-6E8A-4147-A177-3AD203B41FA5}">
                      <a16:colId xmlns:a16="http://schemas.microsoft.com/office/drawing/2014/main" val="255031643"/>
                    </a:ext>
                  </a:extLst>
                </a:gridCol>
                <a:gridCol w="1319213">
                  <a:extLst>
                    <a:ext uri="{9D8B030D-6E8A-4147-A177-3AD203B41FA5}">
                      <a16:colId xmlns:a16="http://schemas.microsoft.com/office/drawing/2014/main" val="3712646300"/>
                    </a:ext>
                  </a:extLst>
                </a:gridCol>
              </a:tblGrid>
              <a:tr h="370840">
                <a:tc>
                  <a:txBody>
                    <a:bodyPr/>
                    <a:lstStyle/>
                    <a:p>
                      <a:pPr algn="ctr"/>
                      <a:r>
                        <a:rPr lang="en-US" sz="1200" dirty="0"/>
                        <a:t>Standard Model Number</a:t>
                      </a:r>
                    </a:p>
                  </a:txBody>
                  <a:tcPr/>
                </a:tc>
                <a:tc>
                  <a:txBody>
                    <a:bodyPr/>
                    <a:lstStyle/>
                    <a:p>
                      <a:pPr algn="ctr"/>
                      <a:r>
                        <a:rPr lang="en-US" sz="1200" dirty="0"/>
                        <a:t>Digital Model Number</a:t>
                      </a:r>
                    </a:p>
                  </a:txBody>
                  <a:tcPr/>
                </a:tc>
                <a:extLst>
                  <a:ext uri="{0D108BD9-81ED-4DB2-BD59-A6C34878D82A}">
                    <a16:rowId xmlns:a16="http://schemas.microsoft.com/office/drawing/2014/main" val="3145331492"/>
                  </a:ext>
                </a:extLst>
              </a:tr>
              <a:tr h="370840">
                <a:tc gridSpan="2">
                  <a:txBody>
                    <a:bodyPr/>
                    <a:lstStyle/>
                    <a:p>
                      <a:pPr algn="ctr"/>
                      <a:r>
                        <a:rPr lang="en-US" sz="1200" b="1" dirty="0"/>
                        <a:t>Low Temp Models</a:t>
                      </a:r>
                    </a:p>
                  </a:txBody>
                  <a:tcPr anchor="ctr"/>
                </a:tc>
                <a:tc hMerge="1">
                  <a:txBody>
                    <a:bodyPr/>
                    <a:lstStyle/>
                    <a:p>
                      <a:endParaRPr lang="en-US" dirty="0"/>
                    </a:p>
                  </a:txBody>
                  <a:tcPr/>
                </a:tc>
                <a:extLst>
                  <a:ext uri="{0D108BD9-81ED-4DB2-BD59-A6C34878D82A}">
                    <a16:rowId xmlns:a16="http://schemas.microsoft.com/office/drawing/2014/main" val="3227648312"/>
                  </a:ext>
                </a:extLst>
              </a:tr>
              <a:tr h="290576">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4DANF47K*-###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50">
                          <a:solidFill>
                            <a:srgbClr val="231F20"/>
                          </a:solidFill>
                          <a:effectLst/>
                          <a:latin typeface="+mn-lt"/>
                          <a:ea typeface="Arial" panose="020B0604020202020204" pitchFamily="34" charset="0"/>
                          <a:cs typeface="Calibri" panose="020F0502020204030204" pitchFamily="34" charset="0"/>
                        </a:rPr>
                        <a:t>4DAXF47K*-###</a:t>
                      </a:r>
                      <a:endParaRPr lang="en-US" sz="105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197199995"/>
                  </a:ext>
                </a:extLst>
              </a:tr>
              <a:tr h="292608">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4DHNF63K*-###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4DHXF63K*-###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27657227"/>
                  </a:ext>
                </a:extLst>
              </a:tr>
              <a:tr h="256032">
                <a:tc>
                  <a:txBody>
                    <a:bodyPr/>
                    <a:lstStyle/>
                    <a:p>
                      <a:pPr marL="12065" marR="0" algn="ctr">
                        <a:lnSpc>
                          <a:spcPct val="107000"/>
                        </a:lnSpc>
                        <a:spcBef>
                          <a:spcPts val="0"/>
                        </a:spcBef>
                        <a:spcAft>
                          <a:spcPts val="0"/>
                        </a:spcAft>
                      </a:pPr>
                      <a:r>
                        <a:rPr lang="en-US" sz="1050">
                          <a:solidFill>
                            <a:srgbClr val="231F20"/>
                          </a:solidFill>
                          <a:effectLst/>
                          <a:latin typeface="+mn-lt"/>
                          <a:ea typeface="Arial" panose="020B0604020202020204" pitchFamily="34" charset="0"/>
                          <a:cs typeface="Calibri" panose="020F0502020204030204" pitchFamily="34" charset="0"/>
                        </a:rPr>
                        <a:t>4DJNF76K*-###</a:t>
                      </a:r>
                      <a:endParaRPr lang="en-US" sz="105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50" dirty="0">
                          <a:solidFill>
                            <a:srgbClr val="231F20"/>
                          </a:solidFill>
                          <a:effectLst/>
                          <a:latin typeface="+mn-lt"/>
                          <a:ea typeface="Arial" panose="020B0604020202020204" pitchFamily="34" charset="0"/>
                          <a:cs typeface="Calibri" panose="020F0502020204030204" pitchFamily="34" charset="0"/>
                        </a:rPr>
                        <a:t>4DJXF76K*-###</a:t>
                      </a:r>
                      <a:endParaRPr lang="en-US" sz="105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776074319"/>
                  </a:ext>
                </a:extLst>
              </a:tr>
              <a:tr h="370840">
                <a:tc gridSpan="2">
                  <a:txBody>
                    <a:bodyPr/>
                    <a:lstStyle/>
                    <a:p>
                      <a:pPr algn="ctr"/>
                      <a:r>
                        <a:rPr lang="en-US" sz="1200" b="1" dirty="0"/>
                        <a:t>Optimized</a:t>
                      </a:r>
                      <a:r>
                        <a:rPr lang="en-US" sz="1200" b="1" baseline="0" dirty="0"/>
                        <a:t> Medium Temp Models</a:t>
                      </a:r>
                      <a:endParaRPr lang="en-US" sz="1200" b="1" dirty="0"/>
                    </a:p>
                  </a:txBody>
                  <a:tcPr/>
                </a:tc>
                <a:tc hMerge="1">
                  <a:txBody>
                    <a:bodyPr/>
                    <a:lstStyle/>
                    <a:p>
                      <a:endParaRPr lang="en-US" sz="1000" dirty="0"/>
                    </a:p>
                  </a:txBody>
                  <a:tcPr/>
                </a:tc>
                <a:extLst>
                  <a:ext uri="{0D108BD9-81ED-4DB2-BD59-A6C34878D82A}">
                    <a16:rowId xmlns:a16="http://schemas.microsoft.com/office/drawing/2014/main" val="3639862765"/>
                  </a:ext>
                </a:extLst>
              </a:tr>
              <a:tr h="233680">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4DHNS16M*-###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4DHXS16M*-###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2241869244"/>
                  </a:ext>
                </a:extLst>
              </a:tr>
              <a:tr h="233680">
                <a:tc gridSpan="2">
                  <a:txBody>
                    <a:bodyPr/>
                    <a:lstStyle/>
                    <a:p>
                      <a:pPr algn="ctr"/>
                      <a:r>
                        <a:rPr lang="en-US" sz="1200" b="1" dirty="0"/>
                        <a:t>Dual Medium &amp; High Temp Models</a:t>
                      </a:r>
                    </a:p>
                  </a:txBody>
                  <a:tcPr/>
                </a:tc>
                <a:tc hMerge="1">
                  <a:txBody>
                    <a:bodyPr/>
                    <a:lstStyle/>
                    <a:p>
                      <a:endParaRPr lang="en-US" sz="1000" dirty="0"/>
                    </a:p>
                  </a:txBody>
                  <a:tcPr/>
                </a:tc>
                <a:extLst>
                  <a:ext uri="{0D108BD9-81ED-4DB2-BD59-A6C34878D82A}">
                    <a16:rowId xmlns:a16="http://schemas.microsoft.com/office/drawing/2014/main" val="3475343349"/>
                  </a:ext>
                </a:extLst>
              </a:tr>
              <a:tr h="233680">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4DANR18M*-###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4DAXR18M*-###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304664961"/>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4DBNR20M*-###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4DBXR20M*-###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990963657"/>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4DHNR22M*-###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4DHXR22M*-###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9153177"/>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4DJNR28M*-###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4DJXR28M*-###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873678446"/>
                  </a:ext>
                </a:extLst>
              </a:tr>
            </a:tbl>
          </a:graphicData>
        </a:graphic>
      </p:graphicFrame>
      <p:graphicFrame>
        <p:nvGraphicFramePr>
          <p:cNvPr id="11" name="Content Placeholder 8"/>
          <p:cNvGraphicFramePr>
            <a:graphicFrameLocks noGrp="1"/>
          </p:cNvGraphicFramePr>
          <p:nvPr>
            <p:ph sz="quarter" idx="19"/>
            <p:extLst>
              <p:ext uri="{D42A27DB-BD31-4B8C-83A1-F6EECF244321}">
                <p14:modId xmlns:p14="http://schemas.microsoft.com/office/powerpoint/2010/main" val="3497908580"/>
              </p:ext>
            </p:extLst>
          </p:nvPr>
        </p:nvGraphicFramePr>
        <p:xfrm>
          <a:off x="6111430" y="1896149"/>
          <a:ext cx="2638426" cy="2569464"/>
        </p:xfrm>
        <a:graphic>
          <a:graphicData uri="http://schemas.openxmlformats.org/drawingml/2006/table">
            <a:tbl>
              <a:tblPr firstRow="1" bandRow="1">
                <a:tableStyleId>{5C22544A-7EE6-4342-B048-85BDC9FD1C3A}</a:tableStyleId>
              </a:tblPr>
              <a:tblGrid>
                <a:gridCol w="1319213">
                  <a:extLst>
                    <a:ext uri="{9D8B030D-6E8A-4147-A177-3AD203B41FA5}">
                      <a16:colId xmlns:a16="http://schemas.microsoft.com/office/drawing/2014/main" val="255031643"/>
                    </a:ext>
                  </a:extLst>
                </a:gridCol>
                <a:gridCol w="1319213">
                  <a:extLst>
                    <a:ext uri="{9D8B030D-6E8A-4147-A177-3AD203B41FA5}">
                      <a16:colId xmlns:a16="http://schemas.microsoft.com/office/drawing/2014/main" val="3712646300"/>
                    </a:ext>
                  </a:extLst>
                </a:gridCol>
              </a:tblGrid>
              <a:tr h="370840">
                <a:tc>
                  <a:txBody>
                    <a:bodyPr/>
                    <a:lstStyle/>
                    <a:p>
                      <a:pPr algn="ctr"/>
                      <a:r>
                        <a:rPr lang="en-US" sz="1200" dirty="0"/>
                        <a:t>Standard Model Number</a:t>
                      </a:r>
                    </a:p>
                  </a:txBody>
                  <a:tcPr/>
                </a:tc>
                <a:tc>
                  <a:txBody>
                    <a:bodyPr/>
                    <a:lstStyle/>
                    <a:p>
                      <a:pPr algn="ctr"/>
                      <a:r>
                        <a:rPr lang="en-US" sz="1200" dirty="0"/>
                        <a:t>Digital Model Number</a:t>
                      </a:r>
                    </a:p>
                  </a:txBody>
                  <a:tcPr/>
                </a:tc>
                <a:extLst>
                  <a:ext uri="{0D108BD9-81ED-4DB2-BD59-A6C34878D82A}">
                    <a16:rowId xmlns:a16="http://schemas.microsoft.com/office/drawing/2014/main" val="3145331492"/>
                  </a:ext>
                </a:extLst>
              </a:tr>
              <a:tr h="370840">
                <a:tc gridSpan="2">
                  <a:txBody>
                    <a:bodyPr/>
                    <a:lstStyle/>
                    <a:p>
                      <a:pPr algn="ctr"/>
                      <a:r>
                        <a:rPr lang="en-US" sz="1200" b="1" dirty="0"/>
                        <a:t>Low Temp Models</a:t>
                      </a:r>
                    </a:p>
                  </a:txBody>
                  <a:tcPr anchor="ctr"/>
                </a:tc>
                <a:tc hMerge="1">
                  <a:txBody>
                    <a:bodyPr/>
                    <a:lstStyle/>
                    <a:p>
                      <a:endParaRPr lang="en-US" dirty="0"/>
                    </a:p>
                  </a:txBody>
                  <a:tcPr/>
                </a:tc>
                <a:extLst>
                  <a:ext uri="{0D108BD9-81ED-4DB2-BD59-A6C34878D82A}">
                    <a16:rowId xmlns:a16="http://schemas.microsoft.com/office/drawing/2014/main" val="3227648312"/>
                  </a:ext>
                </a:extLst>
              </a:tr>
              <a:tr h="290576">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6DHNF93K*-###</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6DKXF93K*-###</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197199995"/>
                  </a:ext>
                </a:extLst>
              </a:tr>
              <a:tr h="292608">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6DJNF11M*-###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6DRXF11M*-###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27657227"/>
                  </a:ext>
                </a:extLst>
              </a:tr>
              <a:tr h="233680">
                <a:tc gridSpan="2">
                  <a:txBody>
                    <a:bodyPr/>
                    <a:lstStyle/>
                    <a:p>
                      <a:pPr algn="ctr"/>
                      <a:r>
                        <a:rPr lang="en-US" sz="1200" b="1" dirty="0"/>
                        <a:t>Dual Medium &amp; High Temp Models</a:t>
                      </a:r>
                    </a:p>
                  </a:txBody>
                  <a:tcPr/>
                </a:tc>
                <a:tc hMerge="1">
                  <a:txBody>
                    <a:bodyPr/>
                    <a:lstStyle/>
                    <a:p>
                      <a:endParaRPr lang="en-US" sz="1000" dirty="0"/>
                    </a:p>
                  </a:txBody>
                  <a:tcPr/>
                </a:tc>
                <a:extLst>
                  <a:ext uri="{0D108BD9-81ED-4DB2-BD59-A6C34878D82A}">
                    <a16:rowId xmlns:a16="http://schemas.microsoft.com/office/drawing/2014/main" val="3475343349"/>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6DHNR35M*-###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6DKXR35M*-###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1304664961"/>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6DGNR37M*-###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6DMXR37M*-###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990963657"/>
                  </a:ext>
                </a:extLst>
              </a:tr>
              <a:tr h="233680">
                <a:tc>
                  <a:txBody>
                    <a:bodyPr/>
                    <a:lstStyle/>
                    <a:p>
                      <a:pPr marL="12065" marR="0" algn="ctr">
                        <a:lnSpc>
                          <a:spcPct val="107000"/>
                        </a:lnSpc>
                        <a:spcBef>
                          <a:spcPts val="0"/>
                        </a:spcBef>
                        <a:spcAft>
                          <a:spcPts val="0"/>
                        </a:spcAft>
                      </a:pPr>
                      <a:r>
                        <a:rPr lang="en-US" sz="1000">
                          <a:solidFill>
                            <a:srgbClr val="231F20"/>
                          </a:solidFill>
                          <a:effectLst/>
                          <a:latin typeface="+mn-lt"/>
                          <a:ea typeface="Arial" panose="020B0604020202020204" pitchFamily="34" charset="0"/>
                          <a:cs typeface="Calibri" panose="020F0502020204030204" pitchFamily="34" charset="0"/>
                        </a:rPr>
                        <a:t>6DJNR40M*-###</a:t>
                      </a:r>
                      <a:endParaRPr lang="en-US" sz="100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tc>
                  <a:txBody>
                    <a:bodyPr/>
                    <a:lstStyle/>
                    <a:p>
                      <a:pPr marL="12065" marR="0" algn="ctr">
                        <a:lnSpc>
                          <a:spcPct val="107000"/>
                        </a:lnSpc>
                        <a:spcBef>
                          <a:spcPts val="0"/>
                        </a:spcBef>
                        <a:spcAft>
                          <a:spcPts val="0"/>
                        </a:spcAft>
                      </a:pPr>
                      <a:r>
                        <a:rPr lang="en-US" sz="1000" dirty="0">
                          <a:solidFill>
                            <a:srgbClr val="231F20"/>
                          </a:solidFill>
                          <a:effectLst/>
                          <a:latin typeface="+mn-lt"/>
                          <a:ea typeface="Arial" panose="020B0604020202020204" pitchFamily="34" charset="0"/>
                          <a:cs typeface="Calibri" panose="020F0502020204030204" pitchFamily="34" charset="0"/>
                        </a:rPr>
                        <a:t>6DRXR40M*-###</a:t>
                      </a:r>
                      <a:endParaRPr lang="en-US" sz="1000" dirty="0">
                        <a:solidFill>
                          <a:srgbClr val="000000"/>
                        </a:solidFill>
                        <a:effectLst/>
                        <a:latin typeface="+mn-lt"/>
                        <a:ea typeface="Calibri" panose="020F0502020204030204" pitchFamily="34" charset="0"/>
                        <a:cs typeface="Calibri" panose="020F0502020204030204" pitchFamily="34" charset="0"/>
                      </a:endParaRPr>
                    </a:p>
                  </a:txBody>
                  <a:tcPr marL="50800" marR="62865" marT="33020" marB="0"/>
                </a:tc>
                <a:extLst>
                  <a:ext uri="{0D108BD9-81ED-4DB2-BD59-A6C34878D82A}">
                    <a16:rowId xmlns:a16="http://schemas.microsoft.com/office/drawing/2014/main" val="319153177"/>
                  </a:ext>
                </a:extLst>
              </a:tr>
            </a:tbl>
          </a:graphicData>
        </a:graphic>
      </p:graphicFrame>
    </p:spTree>
    <p:extLst>
      <p:ext uri="{BB962C8B-B14F-4D97-AF65-F5344CB8AC3E}">
        <p14:creationId xmlns:p14="http://schemas.microsoft.com/office/powerpoint/2010/main" val="71237885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Straight Arrow Connector 44"/>
          <p:cNvCxnSpPr/>
          <p:nvPr/>
        </p:nvCxnSpPr>
        <p:spPr bwMode="auto">
          <a:xfrm>
            <a:off x="4578667" y="5163851"/>
            <a:ext cx="4" cy="27086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cxnSp>
        <p:nvCxnSpPr>
          <p:cNvPr id="29" name="Straight Arrow Connector 28"/>
          <p:cNvCxnSpPr/>
          <p:nvPr/>
        </p:nvCxnSpPr>
        <p:spPr bwMode="auto">
          <a:xfrm flipH="1">
            <a:off x="4563429" y="3069700"/>
            <a:ext cx="15238" cy="437475"/>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37" name="Rectangle 36"/>
          <p:cNvSpPr/>
          <p:nvPr/>
        </p:nvSpPr>
        <p:spPr bwMode="auto">
          <a:xfrm>
            <a:off x="3228975" y="6522720"/>
            <a:ext cx="2745105" cy="321496"/>
          </a:xfrm>
          <a:prstGeom prst="rect">
            <a:avLst/>
          </a:prstGeom>
          <a:solidFill>
            <a:schemeClr val="bg1"/>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2" name="Text Placeholder 1"/>
          <p:cNvSpPr>
            <a:spLocks noGrp="1"/>
          </p:cNvSpPr>
          <p:nvPr>
            <p:ph type="body" sz="quarter" idx="13"/>
          </p:nvPr>
        </p:nvSpPr>
        <p:spPr/>
        <p:txBody>
          <a:bodyPr/>
          <a:lstStyle/>
          <a:p>
            <a:pPr algn="ctr"/>
            <a:r>
              <a:rPr lang="en-US" dirty="0"/>
              <a:t>Copeland Discus</a:t>
            </a:r>
          </a:p>
        </p:txBody>
      </p:sp>
      <p:sp>
        <p:nvSpPr>
          <p:cNvPr id="3" name="Text Placeholder 2"/>
          <p:cNvSpPr>
            <a:spLocks noGrp="1"/>
          </p:cNvSpPr>
          <p:nvPr>
            <p:ph type="body" sz="quarter" idx="14"/>
          </p:nvPr>
        </p:nvSpPr>
        <p:spPr/>
        <p:txBody>
          <a:bodyPr/>
          <a:lstStyle/>
          <a:p>
            <a:pPr algn="ctr"/>
            <a:r>
              <a:rPr lang="en-US" dirty="0"/>
              <a:t>Discus Digital with CoreSense Protection</a:t>
            </a:r>
          </a:p>
        </p:txBody>
      </p:sp>
      <p:sp>
        <p:nvSpPr>
          <p:cNvPr id="4" name="Text Placeholder 3"/>
          <p:cNvSpPr>
            <a:spLocks noGrp="1"/>
          </p:cNvSpPr>
          <p:nvPr>
            <p:ph type="body" sz="quarter" idx="16"/>
          </p:nvPr>
        </p:nvSpPr>
        <p:spPr>
          <a:xfrm>
            <a:off x="6109334" y="1214120"/>
            <a:ext cx="2766441" cy="533400"/>
          </a:xfrm>
        </p:spPr>
        <p:txBody>
          <a:bodyPr/>
          <a:lstStyle/>
          <a:p>
            <a:pPr algn="ctr"/>
            <a:r>
              <a:rPr lang="en-US" dirty="0"/>
              <a:t>Discus Digital with CoreSense Diagnostics</a:t>
            </a:r>
          </a:p>
        </p:txBody>
      </p:sp>
      <p:sp>
        <p:nvSpPr>
          <p:cNvPr id="5" name="Content Placeholder 4"/>
          <p:cNvSpPr>
            <a:spLocks noGrp="1"/>
          </p:cNvSpPr>
          <p:nvPr>
            <p:ph sz="quarter" idx="19"/>
          </p:nvPr>
        </p:nvSpPr>
        <p:spPr>
          <a:xfrm>
            <a:off x="409575" y="1905000"/>
            <a:ext cx="2638425" cy="435864"/>
          </a:xfrm>
        </p:spPr>
        <p:txBody>
          <a:bodyPr/>
          <a:lstStyle/>
          <a:p>
            <a:pPr marL="0" indent="0" algn="ctr">
              <a:buNone/>
            </a:pPr>
            <a:r>
              <a:rPr lang="en-US" dirty="0"/>
              <a:t>2D, 3D, 4D, 6D</a:t>
            </a:r>
          </a:p>
          <a:p>
            <a:endParaRPr lang="en-US" dirty="0"/>
          </a:p>
        </p:txBody>
      </p:sp>
      <p:sp>
        <p:nvSpPr>
          <p:cNvPr id="6" name="Content Placeholder 5"/>
          <p:cNvSpPr>
            <a:spLocks noGrp="1"/>
          </p:cNvSpPr>
          <p:nvPr>
            <p:ph sz="quarter" idx="20"/>
          </p:nvPr>
        </p:nvSpPr>
        <p:spPr>
          <a:xfrm>
            <a:off x="3228975" y="1905000"/>
            <a:ext cx="2638425" cy="435864"/>
          </a:xfrm>
        </p:spPr>
        <p:txBody>
          <a:bodyPr/>
          <a:lstStyle/>
          <a:p>
            <a:pPr marL="0" indent="0" algn="ctr">
              <a:buNone/>
            </a:pPr>
            <a:r>
              <a:rPr lang="en-US" dirty="0"/>
              <a:t>3D, 4D, 6D</a:t>
            </a:r>
          </a:p>
        </p:txBody>
      </p:sp>
      <p:sp>
        <p:nvSpPr>
          <p:cNvPr id="7" name="Content Placeholder 6"/>
          <p:cNvSpPr>
            <a:spLocks noGrp="1"/>
          </p:cNvSpPr>
          <p:nvPr>
            <p:ph sz="quarter" idx="21"/>
          </p:nvPr>
        </p:nvSpPr>
        <p:spPr>
          <a:xfrm>
            <a:off x="6109335" y="1905000"/>
            <a:ext cx="2638425" cy="435864"/>
          </a:xfrm>
        </p:spPr>
        <p:txBody>
          <a:bodyPr/>
          <a:lstStyle/>
          <a:p>
            <a:pPr marL="0" indent="0" algn="ctr">
              <a:buNone/>
            </a:pPr>
            <a:r>
              <a:rPr lang="en-US" dirty="0"/>
              <a:t>3D, 4D, 6D</a:t>
            </a:r>
          </a:p>
        </p:txBody>
      </p:sp>
      <p:sp>
        <p:nvSpPr>
          <p:cNvPr id="8" name="Title 7"/>
          <p:cNvSpPr>
            <a:spLocks noGrp="1"/>
          </p:cNvSpPr>
          <p:nvPr>
            <p:ph type="title"/>
          </p:nvPr>
        </p:nvSpPr>
        <p:spPr/>
        <p:txBody>
          <a:bodyPr/>
          <a:lstStyle/>
          <a:p>
            <a:r>
              <a:rPr lang="en-US" dirty="0"/>
              <a:t>Discus Digital™ with CoreSense Technology</a:t>
            </a:r>
            <a:br>
              <a:rPr lang="en-US" dirty="0"/>
            </a:br>
            <a:r>
              <a:rPr lang="en-US" dirty="0"/>
              <a:t>Control Options</a:t>
            </a:r>
          </a:p>
        </p:txBody>
      </p:sp>
      <p:cxnSp>
        <p:nvCxnSpPr>
          <p:cNvPr id="11" name="Straight Connector 10"/>
          <p:cNvCxnSpPr/>
          <p:nvPr/>
        </p:nvCxnSpPr>
        <p:spPr bwMode="auto">
          <a:xfrm>
            <a:off x="409575" y="2340864"/>
            <a:ext cx="8338185" cy="0"/>
          </a:xfrm>
          <a:prstGeom prst="line">
            <a:avLst/>
          </a:prstGeom>
          <a:solidFill>
            <a:schemeClr val="accent1"/>
          </a:solidFill>
          <a:ln w="19050" cap="flat" cmpd="sng" algn="ctr">
            <a:solidFill>
              <a:schemeClr val="accent1"/>
            </a:solidFill>
            <a:prstDash val="solid"/>
            <a:round/>
            <a:headEnd type="none" w="med" len="med"/>
            <a:tailEnd type="none" w="med" len="med"/>
          </a:ln>
          <a:effectLst/>
        </p:spPr>
      </p:cxnSp>
      <p:sp>
        <p:nvSpPr>
          <p:cNvPr id="15" name="Rectangle 14"/>
          <p:cNvSpPr/>
          <p:nvPr/>
        </p:nvSpPr>
        <p:spPr>
          <a:xfrm>
            <a:off x="840562" y="3604126"/>
            <a:ext cx="1776448" cy="307777"/>
          </a:xfrm>
          <a:prstGeom prst="rect">
            <a:avLst/>
          </a:prstGeom>
        </p:spPr>
        <p:txBody>
          <a:bodyPr wrap="none">
            <a:spAutoFit/>
          </a:bodyPr>
          <a:lstStyle/>
          <a:p>
            <a:pPr algn="ctr"/>
            <a:r>
              <a:rPr lang="en-US" sz="1400" dirty="0"/>
              <a:t>Input / Output Point </a:t>
            </a:r>
          </a:p>
        </p:txBody>
      </p:sp>
      <p:sp>
        <p:nvSpPr>
          <p:cNvPr id="16" name="Rectangle 15"/>
          <p:cNvSpPr/>
          <p:nvPr/>
        </p:nvSpPr>
        <p:spPr>
          <a:xfrm>
            <a:off x="610531" y="5175167"/>
            <a:ext cx="2236510" cy="523220"/>
          </a:xfrm>
          <a:prstGeom prst="rect">
            <a:avLst/>
          </a:prstGeom>
        </p:spPr>
        <p:txBody>
          <a:bodyPr wrap="square">
            <a:spAutoFit/>
          </a:bodyPr>
          <a:lstStyle/>
          <a:p>
            <a:pPr algn="ctr"/>
            <a:r>
              <a:rPr lang="en-US" sz="1400" dirty="0"/>
              <a:t>Copeland Discus with CoreSense Protection</a:t>
            </a:r>
          </a:p>
        </p:txBody>
      </p:sp>
      <p:pic>
        <p:nvPicPr>
          <p:cNvPr id="17" name="Picture 16"/>
          <p:cNvPicPr>
            <a:picLocks noChangeAspect="1"/>
          </p:cNvPicPr>
          <p:nvPr/>
        </p:nvPicPr>
        <p:blipFill>
          <a:blip r:embed="rId2"/>
          <a:stretch>
            <a:fillRect/>
          </a:stretch>
        </p:blipFill>
        <p:spPr>
          <a:xfrm>
            <a:off x="1447798" y="2742708"/>
            <a:ext cx="561975" cy="590550"/>
          </a:xfrm>
          <a:prstGeom prst="rect">
            <a:avLst/>
          </a:prstGeom>
        </p:spPr>
      </p:pic>
      <p:cxnSp>
        <p:nvCxnSpPr>
          <p:cNvPr id="19" name="Straight Arrow Connector 18"/>
          <p:cNvCxnSpPr>
            <a:stCxn id="17" idx="2"/>
            <a:endCxn id="15" idx="0"/>
          </p:cNvCxnSpPr>
          <p:nvPr/>
        </p:nvCxnSpPr>
        <p:spPr bwMode="auto">
          <a:xfrm>
            <a:off x="1728786" y="3333258"/>
            <a:ext cx="0" cy="27086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pic>
        <p:nvPicPr>
          <p:cNvPr id="20" name="Picture 19"/>
          <p:cNvPicPr>
            <a:picLocks noChangeAspect="1"/>
          </p:cNvPicPr>
          <p:nvPr/>
        </p:nvPicPr>
        <p:blipFill>
          <a:blip r:embed="rId3"/>
          <a:stretch>
            <a:fillRect/>
          </a:stretch>
        </p:blipFill>
        <p:spPr>
          <a:xfrm>
            <a:off x="1243010" y="3890411"/>
            <a:ext cx="971550" cy="409575"/>
          </a:xfrm>
          <a:prstGeom prst="rect">
            <a:avLst/>
          </a:prstGeom>
        </p:spPr>
      </p:pic>
      <p:cxnSp>
        <p:nvCxnSpPr>
          <p:cNvPr id="22" name="Straight Arrow Connector 21"/>
          <p:cNvCxnSpPr>
            <a:stCxn id="20" idx="2"/>
            <a:endCxn id="16" idx="0"/>
          </p:cNvCxnSpPr>
          <p:nvPr/>
        </p:nvCxnSpPr>
        <p:spPr bwMode="auto">
          <a:xfrm>
            <a:off x="1728785" y="4299986"/>
            <a:ext cx="1" cy="875181"/>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23" name="AutoShape 2" descr="3D_Digital_CS Protection_left_HR.jpg"/>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Picture 26"/>
          <p:cNvPicPr>
            <a:picLocks noChangeAspect="1"/>
          </p:cNvPicPr>
          <p:nvPr/>
        </p:nvPicPr>
        <p:blipFill>
          <a:blip r:embed="rId2"/>
          <a:stretch>
            <a:fillRect/>
          </a:stretch>
        </p:blipFill>
        <p:spPr>
          <a:xfrm>
            <a:off x="4267198" y="2717458"/>
            <a:ext cx="561975" cy="590550"/>
          </a:xfrm>
          <a:prstGeom prst="rect">
            <a:avLst/>
          </a:prstGeom>
        </p:spPr>
      </p:pic>
      <p:sp>
        <p:nvSpPr>
          <p:cNvPr id="28" name="Rectangle 27"/>
          <p:cNvSpPr/>
          <p:nvPr/>
        </p:nvSpPr>
        <p:spPr>
          <a:xfrm>
            <a:off x="3599864" y="3457822"/>
            <a:ext cx="1927131" cy="307777"/>
          </a:xfrm>
          <a:prstGeom prst="rect">
            <a:avLst/>
          </a:prstGeom>
        </p:spPr>
        <p:txBody>
          <a:bodyPr wrap="none">
            <a:spAutoFit/>
          </a:bodyPr>
          <a:lstStyle/>
          <a:p>
            <a:pPr algn="ctr"/>
            <a:r>
              <a:rPr lang="en-US" sz="1400" dirty="0"/>
              <a:t>Analog Outpoint Point</a:t>
            </a:r>
          </a:p>
        </p:txBody>
      </p:sp>
      <p:pic>
        <p:nvPicPr>
          <p:cNvPr id="30" name="Picture 29"/>
          <p:cNvPicPr>
            <a:picLocks noChangeAspect="1"/>
          </p:cNvPicPr>
          <p:nvPr/>
        </p:nvPicPr>
        <p:blipFill>
          <a:blip r:embed="rId4"/>
          <a:stretch>
            <a:fillRect/>
          </a:stretch>
        </p:blipFill>
        <p:spPr>
          <a:xfrm>
            <a:off x="4153915" y="4683870"/>
            <a:ext cx="910527" cy="659205"/>
          </a:xfrm>
          <a:prstGeom prst="rect">
            <a:avLst/>
          </a:prstGeom>
        </p:spPr>
      </p:pic>
      <p:pic>
        <p:nvPicPr>
          <p:cNvPr id="31" name="Picture 30"/>
          <p:cNvPicPr>
            <a:picLocks noChangeAspect="1"/>
          </p:cNvPicPr>
          <p:nvPr/>
        </p:nvPicPr>
        <p:blipFill>
          <a:blip r:embed="rId3"/>
          <a:stretch>
            <a:fillRect/>
          </a:stretch>
        </p:blipFill>
        <p:spPr>
          <a:xfrm>
            <a:off x="4092892" y="3711094"/>
            <a:ext cx="971550" cy="409575"/>
          </a:xfrm>
          <a:prstGeom prst="rect">
            <a:avLst/>
          </a:prstGeom>
        </p:spPr>
      </p:pic>
      <p:cxnSp>
        <p:nvCxnSpPr>
          <p:cNvPr id="32" name="Straight Arrow Connector 31"/>
          <p:cNvCxnSpPr/>
          <p:nvPr/>
        </p:nvCxnSpPr>
        <p:spPr bwMode="auto">
          <a:xfrm>
            <a:off x="4579811" y="4167899"/>
            <a:ext cx="4" cy="270868"/>
          </a:xfrm>
          <a:prstGeom prst="straightConnector1">
            <a:avLst/>
          </a:prstGeom>
          <a:solidFill>
            <a:schemeClr val="accent1"/>
          </a:solidFill>
          <a:ln w="19050" cap="flat" cmpd="sng" algn="ctr">
            <a:solidFill>
              <a:schemeClr val="accent1"/>
            </a:solidFill>
            <a:prstDash val="solid"/>
            <a:round/>
            <a:headEnd type="none" w="med" len="med"/>
            <a:tailEnd type="triangle"/>
          </a:ln>
          <a:effectLst/>
        </p:spPr>
      </p:cxnSp>
      <p:sp>
        <p:nvSpPr>
          <p:cNvPr id="33" name="Rectangle 32"/>
          <p:cNvSpPr/>
          <p:nvPr/>
        </p:nvSpPr>
        <p:spPr>
          <a:xfrm>
            <a:off x="3590246" y="4419884"/>
            <a:ext cx="1946367" cy="307777"/>
          </a:xfrm>
          <a:prstGeom prst="rect">
            <a:avLst/>
          </a:prstGeom>
        </p:spPr>
        <p:txBody>
          <a:bodyPr wrap="none">
            <a:spAutoFit/>
          </a:bodyPr>
          <a:lstStyle/>
          <a:p>
            <a:pPr algn="ctr"/>
            <a:r>
              <a:rPr lang="en-US" sz="1400" dirty="0"/>
              <a:t>Digital Control Module</a:t>
            </a:r>
          </a:p>
        </p:txBody>
      </p:sp>
      <p:sp>
        <p:nvSpPr>
          <p:cNvPr id="35" name="Rectangle 34"/>
          <p:cNvSpPr/>
          <p:nvPr/>
        </p:nvSpPr>
        <p:spPr>
          <a:xfrm>
            <a:off x="3401631" y="5409863"/>
            <a:ext cx="2236510" cy="523220"/>
          </a:xfrm>
          <a:prstGeom prst="rect">
            <a:avLst/>
          </a:prstGeom>
        </p:spPr>
        <p:txBody>
          <a:bodyPr wrap="square">
            <a:spAutoFit/>
          </a:bodyPr>
          <a:lstStyle/>
          <a:p>
            <a:pPr algn="ctr"/>
            <a:r>
              <a:rPr lang="en-US" sz="1400" dirty="0"/>
              <a:t>Copeland Discus with CoreSense Protection</a:t>
            </a:r>
          </a:p>
        </p:txBody>
      </p:sp>
      <p:pic>
        <p:nvPicPr>
          <p:cNvPr id="42" name="Picture 41"/>
          <p:cNvPicPr>
            <a:picLocks noChangeAspect="1"/>
          </p:cNvPicPr>
          <p:nvPr/>
        </p:nvPicPr>
        <p:blipFill>
          <a:blip r:embed="rId2"/>
          <a:stretch>
            <a:fillRect/>
          </a:stretch>
        </p:blipFill>
        <p:spPr>
          <a:xfrm>
            <a:off x="7211565" y="2677219"/>
            <a:ext cx="561975" cy="590550"/>
          </a:xfrm>
          <a:prstGeom prst="rect">
            <a:avLst/>
          </a:prstGeom>
        </p:spPr>
      </p:pic>
      <p:cxnSp>
        <p:nvCxnSpPr>
          <p:cNvPr id="44" name="Straight Arrow Connector 43"/>
          <p:cNvCxnSpPr/>
          <p:nvPr/>
        </p:nvCxnSpPr>
        <p:spPr bwMode="auto">
          <a:xfrm>
            <a:off x="7492552" y="3333258"/>
            <a:ext cx="0" cy="1966027"/>
          </a:xfrm>
          <a:prstGeom prst="straightConnector1">
            <a:avLst/>
          </a:prstGeom>
          <a:solidFill>
            <a:schemeClr val="accent1"/>
          </a:solidFill>
          <a:ln w="19050" cap="flat" cmpd="sng" algn="ctr">
            <a:solidFill>
              <a:schemeClr val="accent1"/>
            </a:solidFill>
            <a:prstDash val="solid"/>
            <a:round/>
            <a:headEnd type="triangle"/>
            <a:tailEnd type="triangle"/>
          </a:ln>
          <a:effectLst/>
        </p:spPr>
      </p:cxnSp>
      <p:pic>
        <p:nvPicPr>
          <p:cNvPr id="49" name="Picture 4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049338" y="5866295"/>
            <a:ext cx="886427" cy="886427"/>
          </a:xfrm>
          <a:prstGeom prst="rect">
            <a:avLst/>
          </a:prstGeom>
        </p:spPr>
      </p:pic>
      <p:sp>
        <p:nvSpPr>
          <p:cNvPr id="52" name="Rectangle 51"/>
          <p:cNvSpPr/>
          <p:nvPr/>
        </p:nvSpPr>
        <p:spPr>
          <a:xfrm>
            <a:off x="6317188" y="5343075"/>
            <a:ext cx="2430571" cy="523220"/>
          </a:xfrm>
          <a:prstGeom prst="rect">
            <a:avLst/>
          </a:prstGeom>
        </p:spPr>
        <p:txBody>
          <a:bodyPr wrap="square">
            <a:spAutoFit/>
          </a:bodyPr>
          <a:lstStyle/>
          <a:p>
            <a:pPr algn="ctr"/>
            <a:r>
              <a:rPr lang="en-US" sz="1400" dirty="0"/>
              <a:t>Copeland Discus Digital™ with CoreSense Diagnostics</a:t>
            </a:r>
          </a:p>
        </p:txBody>
      </p:sp>
      <p:pic>
        <p:nvPicPr>
          <p:cNvPr id="10" name="Picture 9">
            <a:extLst>
              <a:ext uri="{FF2B5EF4-FFF2-40B4-BE49-F238E27FC236}">
                <a16:creationId xmlns:a16="http://schemas.microsoft.com/office/drawing/2014/main" id="{60FCE2D7-457C-4012-BE32-AD3DEE799F07}"/>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12009" t="15684" b="17281"/>
          <a:stretch/>
        </p:blipFill>
        <p:spPr>
          <a:xfrm>
            <a:off x="1151262" y="5769068"/>
            <a:ext cx="1200279" cy="914400"/>
          </a:xfrm>
          <a:prstGeom prst="rect">
            <a:avLst/>
          </a:prstGeom>
        </p:spPr>
      </p:pic>
      <p:pic>
        <p:nvPicPr>
          <p:cNvPr id="13" name="Picture 12">
            <a:extLst>
              <a:ext uri="{FF2B5EF4-FFF2-40B4-BE49-F238E27FC236}">
                <a16:creationId xmlns:a16="http://schemas.microsoft.com/office/drawing/2014/main" id="{BAC54301-F8A0-4685-996A-A6938CBF4DC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0000" t="15684" b="16908"/>
          <a:stretch/>
        </p:blipFill>
        <p:spPr>
          <a:xfrm>
            <a:off x="3971561" y="5872118"/>
            <a:ext cx="1220891" cy="914400"/>
          </a:xfrm>
          <a:prstGeom prst="rect">
            <a:avLst/>
          </a:prstGeom>
        </p:spPr>
      </p:pic>
    </p:spTree>
    <p:extLst>
      <p:ext uri="{BB962C8B-B14F-4D97-AF65-F5344CB8AC3E}">
        <p14:creationId xmlns:p14="http://schemas.microsoft.com/office/powerpoint/2010/main" val="1012647643"/>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Discus Digital™ with CoreSense Technology</a:t>
            </a:r>
            <a:br>
              <a:rPr lang="en-US" dirty="0"/>
            </a:br>
            <a:r>
              <a:rPr lang="en-US" dirty="0"/>
              <a:t>Animation</a:t>
            </a:r>
          </a:p>
        </p:txBody>
      </p:sp>
      <p:sp>
        <p:nvSpPr>
          <p:cNvPr id="12" name="Content Placeholder 11"/>
          <p:cNvSpPr>
            <a:spLocks noGrp="1"/>
          </p:cNvSpPr>
          <p:nvPr>
            <p:ph sz="quarter" idx="10"/>
          </p:nvPr>
        </p:nvSpPr>
        <p:spPr>
          <a:xfrm>
            <a:off x="2203767" y="1559761"/>
            <a:ext cx="4735449" cy="940054"/>
          </a:xfrm>
        </p:spPr>
        <p:txBody>
          <a:bodyPr/>
          <a:lstStyle/>
          <a:p>
            <a:pPr marL="0" indent="0" algn="ctr">
              <a:buNone/>
            </a:pPr>
            <a:r>
              <a:rPr lang="en-US" dirty="0"/>
              <a:t>Click the movie icon below to start the Copeland Discus Digital with CoreSense Technology animation.</a:t>
            </a:r>
          </a:p>
        </p:txBody>
      </p:sp>
      <p:sp>
        <p:nvSpPr>
          <p:cNvPr id="13" name="Freeform 37">
            <a:hlinkClick r:id="rId2"/>
          </p:cNvPr>
          <p:cNvSpPr>
            <a:spLocks noEditPoints="1"/>
          </p:cNvSpPr>
          <p:nvPr/>
        </p:nvSpPr>
        <p:spPr bwMode="auto">
          <a:xfrm>
            <a:off x="3796768" y="2983926"/>
            <a:ext cx="1549448" cy="1544198"/>
          </a:xfrm>
          <a:custGeom>
            <a:avLst/>
            <a:gdLst>
              <a:gd name="T0" fmla="*/ 40 w 422"/>
              <a:gd name="T1" fmla="*/ 171 h 421"/>
              <a:gd name="T2" fmla="*/ 277 w 422"/>
              <a:gd name="T3" fmla="*/ 171 h 421"/>
              <a:gd name="T4" fmla="*/ 316 w 422"/>
              <a:gd name="T5" fmla="*/ 210 h 421"/>
              <a:gd name="T6" fmla="*/ 316 w 422"/>
              <a:gd name="T7" fmla="*/ 247 h 421"/>
              <a:gd name="T8" fmla="*/ 380 w 422"/>
              <a:gd name="T9" fmla="*/ 202 h 421"/>
              <a:gd name="T10" fmla="*/ 417 w 422"/>
              <a:gd name="T11" fmla="*/ 209 h 421"/>
              <a:gd name="T12" fmla="*/ 422 w 422"/>
              <a:gd name="T13" fmla="*/ 224 h 421"/>
              <a:gd name="T14" fmla="*/ 422 w 422"/>
              <a:gd name="T15" fmla="*/ 382 h 421"/>
              <a:gd name="T16" fmla="*/ 395 w 422"/>
              <a:gd name="T17" fmla="*/ 408 h 421"/>
              <a:gd name="T18" fmla="*/ 379 w 422"/>
              <a:gd name="T19" fmla="*/ 402 h 421"/>
              <a:gd name="T20" fmla="*/ 316 w 422"/>
              <a:gd name="T21" fmla="*/ 358 h 421"/>
              <a:gd name="T22" fmla="*/ 316 w 422"/>
              <a:gd name="T23" fmla="*/ 382 h 421"/>
              <a:gd name="T24" fmla="*/ 277 w 422"/>
              <a:gd name="T25" fmla="*/ 421 h 421"/>
              <a:gd name="T26" fmla="*/ 40 w 422"/>
              <a:gd name="T27" fmla="*/ 421 h 421"/>
              <a:gd name="T28" fmla="*/ 0 w 422"/>
              <a:gd name="T29" fmla="*/ 382 h 421"/>
              <a:gd name="T30" fmla="*/ 0 w 422"/>
              <a:gd name="T31" fmla="*/ 210 h 421"/>
              <a:gd name="T32" fmla="*/ 40 w 422"/>
              <a:gd name="T33" fmla="*/ 171 h 421"/>
              <a:gd name="T34" fmla="*/ 244 w 422"/>
              <a:gd name="T35" fmla="*/ 0 h 421"/>
              <a:gd name="T36" fmla="*/ 171 w 422"/>
              <a:gd name="T37" fmla="*/ 72 h 421"/>
              <a:gd name="T38" fmla="*/ 244 w 422"/>
              <a:gd name="T39" fmla="*/ 145 h 421"/>
              <a:gd name="T40" fmla="*/ 316 w 422"/>
              <a:gd name="T41" fmla="*/ 72 h 421"/>
              <a:gd name="T42" fmla="*/ 244 w 422"/>
              <a:gd name="T43" fmla="*/ 0 h 421"/>
              <a:gd name="T44" fmla="*/ 244 w 422"/>
              <a:gd name="T45" fmla="*/ 39 h 421"/>
              <a:gd name="T46" fmla="*/ 277 w 422"/>
              <a:gd name="T47" fmla="*/ 72 h 421"/>
              <a:gd name="T48" fmla="*/ 244 w 422"/>
              <a:gd name="T49" fmla="*/ 105 h 421"/>
              <a:gd name="T50" fmla="*/ 211 w 422"/>
              <a:gd name="T51" fmla="*/ 72 h 421"/>
              <a:gd name="T52" fmla="*/ 244 w 422"/>
              <a:gd name="T53" fmla="*/ 39 h 421"/>
              <a:gd name="T54" fmla="*/ 73 w 422"/>
              <a:gd name="T55" fmla="*/ 0 h 421"/>
              <a:gd name="T56" fmla="*/ 0 w 422"/>
              <a:gd name="T57" fmla="*/ 72 h 421"/>
              <a:gd name="T58" fmla="*/ 73 w 422"/>
              <a:gd name="T59" fmla="*/ 145 h 421"/>
              <a:gd name="T60" fmla="*/ 145 w 422"/>
              <a:gd name="T61" fmla="*/ 72 h 421"/>
              <a:gd name="T62" fmla="*/ 73 w 422"/>
              <a:gd name="T63" fmla="*/ 0 h 421"/>
              <a:gd name="T64" fmla="*/ 73 w 422"/>
              <a:gd name="T65" fmla="*/ 39 h 421"/>
              <a:gd name="T66" fmla="*/ 105 w 422"/>
              <a:gd name="T67" fmla="*/ 72 h 421"/>
              <a:gd name="T68" fmla="*/ 73 w 422"/>
              <a:gd name="T69" fmla="*/ 105 h 421"/>
              <a:gd name="T70" fmla="*/ 40 w 422"/>
              <a:gd name="T71" fmla="*/ 72 h 421"/>
              <a:gd name="T72" fmla="*/ 73 w 422"/>
              <a:gd name="T73" fmla="*/ 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2" h="421">
                <a:moveTo>
                  <a:pt x="40" y="171"/>
                </a:moveTo>
                <a:cubicBezTo>
                  <a:pt x="277" y="171"/>
                  <a:pt x="277" y="171"/>
                  <a:pt x="277" y="171"/>
                </a:cubicBezTo>
                <a:cubicBezTo>
                  <a:pt x="299" y="171"/>
                  <a:pt x="316" y="189"/>
                  <a:pt x="316" y="210"/>
                </a:cubicBezTo>
                <a:cubicBezTo>
                  <a:pt x="316" y="247"/>
                  <a:pt x="316" y="247"/>
                  <a:pt x="316" y="247"/>
                </a:cubicBezTo>
                <a:cubicBezTo>
                  <a:pt x="380" y="202"/>
                  <a:pt x="380" y="202"/>
                  <a:pt x="380" y="202"/>
                </a:cubicBezTo>
                <a:cubicBezTo>
                  <a:pt x="392" y="194"/>
                  <a:pt x="409" y="197"/>
                  <a:pt x="417" y="209"/>
                </a:cubicBezTo>
                <a:cubicBezTo>
                  <a:pt x="420" y="213"/>
                  <a:pt x="422" y="218"/>
                  <a:pt x="422" y="224"/>
                </a:cubicBezTo>
                <a:cubicBezTo>
                  <a:pt x="422" y="382"/>
                  <a:pt x="422" y="382"/>
                  <a:pt x="422" y="382"/>
                </a:cubicBezTo>
                <a:cubicBezTo>
                  <a:pt x="422" y="396"/>
                  <a:pt x="410" y="408"/>
                  <a:pt x="395" y="408"/>
                </a:cubicBezTo>
                <a:cubicBezTo>
                  <a:pt x="389" y="408"/>
                  <a:pt x="383" y="406"/>
                  <a:pt x="379" y="402"/>
                </a:cubicBezTo>
                <a:cubicBezTo>
                  <a:pt x="316" y="358"/>
                  <a:pt x="316" y="358"/>
                  <a:pt x="316" y="358"/>
                </a:cubicBezTo>
                <a:cubicBezTo>
                  <a:pt x="316" y="382"/>
                  <a:pt x="316" y="382"/>
                  <a:pt x="316" y="382"/>
                </a:cubicBezTo>
                <a:cubicBezTo>
                  <a:pt x="316" y="404"/>
                  <a:pt x="299" y="421"/>
                  <a:pt x="277" y="421"/>
                </a:cubicBezTo>
                <a:cubicBezTo>
                  <a:pt x="40" y="421"/>
                  <a:pt x="40" y="421"/>
                  <a:pt x="40" y="421"/>
                </a:cubicBezTo>
                <a:cubicBezTo>
                  <a:pt x="18" y="421"/>
                  <a:pt x="0" y="404"/>
                  <a:pt x="0" y="382"/>
                </a:cubicBezTo>
                <a:cubicBezTo>
                  <a:pt x="0" y="210"/>
                  <a:pt x="0" y="210"/>
                  <a:pt x="0" y="210"/>
                </a:cubicBezTo>
                <a:cubicBezTo>
                  <a:pt x="0" y="189"/>
                  <a:pt x="18" y="171"/>
                  <a:pt x="40" y="171"/>
                </a:cubicBezTo>
                <a:close/>
                <a:moveTo>
                  <a:pt x="244" y="0"/>
                </a:moveTo>
                <a:cubicBezTo>
                  <a:pt x="204" y="0"/>
                  <a:pt x="171" y="32"/>
                  <a:pt x="171" y="72"/>
                </a:cubicBezTo>
                <a:cubicBezTo>
                  <a:pt x="171" y="112"/>
                  <a:pt x="204" y="145"/>
                  <a:pt x="244" y="145"/>
                </a:cubicBezTo>
                <a:cubicBezTo>
                  <a:pt x="284" y="145"/>
                  <a:pt x="316" y="112"/>
                  <a:pt x="316" y="72"/>
                </a:cubicBezTo>
                <a:cubicBezTo>
                  <a:pt x="316" y="32"/>
                  <a:pt x="284" y="0"/>
                  <a:pt x="244" y="0"/>
                </a:cubicBezTo>
                <a:close/>
                <a:moveTo>
                  <a:pt x="244" y="39"/>
                </a:moveTo>
                <a:cubicBezTo>
                  <a:pt x="262" y="39"/>
                  <a:pt x="277" y="54"/>
                  <a:pt x="277" y="72"/>
                </a:cubicBezTo>
                <a:cubicBezTo>
                  <a:pt x="277" y="90"/>
                  <a:pt x="262" y="105"/>
                  <a:pt x="244" y="105"/>
                </a:cubicBezTo>
                <a:cubicBezTo>
                  <a:pt x="226" y="105"/>
                  <a:pt x="211" y="90"/>
                  <a:pt x="211" y="72"/>
                </a:cubicBezTo>
                <a:cubicBezTo>
                  <a:pt x="211" y="54"/>
                  <a:pt x="226" y="39"/>
                  <a:pt x="244" y="39"/>
                </a:cubicBezTo>
                <a:close/>
                <a:moveTo>
                  <a:pt x="73" y="0"/>
                </a:moveTo>
                <a:cubicBezTo>
                  <a:pt x="32" y="0"/>
                  <a:pt x="0" y="32"/>
                  <a:pt x="0" y="72"/>
                </a:cubicBezTo>
                <a:cubicBezTo>
                  <a:pt x="0" y="112"/>
                  <a:pt x="32" y="145"/>
                  <a:pt x="73" y="145"/>
                </a:cubicBezTo>
                <a:cubicBezTo>
                  <a:pt x="113" y="145"/>
                  <a:pt x="145" y="112"/>
                  <a:pt x="145" y="72"/>
                </a:cubicBezTo>
                <a:cubicBezTo>
                  <a:pt x="145" y="32"/>
                  <a:pt x="113" y="0"/>
                  <a:pt x="73" y="0"/>
                </a:cubicBezTo>
                <a:close/>
                <a:moveTo>
                  <a:pt x="73" y="39"/>
                </a:moveTo>
                <a:cubicBezTo>
                  <a:pt x="91" y="39"/>
                  <a:pt x="105" y="54"/>
                  <a:pt x="105" y="72"/>
                </a:cubicBezTo>
                <a:cubicBezTo>
                  <a:pt x="105" y="90"/>
                  <a:pt x="91" y="105"/>
                  <a:pt x="73" y="105"/>
                </a:cubicBezTo>
                <a:cubicBezTo>
                  <a:pt x="54" y="105"/>
                  <a:pt x="40" y="90"/>
                  <a:pt x="40" y="72"/>
                </a:cubicBezTo>
                <a:cubicBezTo>
                  <a:pt x="40" y="54"/>
                  <a:pt x="54" y="39"/>
                  <a:pt x="73" y="3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solidFill>
                <a:srgbClr val="3F4040"/>
              </a:solidFill>
            </a:endParaRPr>
          </a:p>
        </p:txBody>
      </p:sp>
    </p:spTree>
    <p:extLst>
      <p:ext uri="{BB962C8B-B14F-4D97-AF65-F5344CB8AC3E}">
        <p14:creationId xmlns:p14="http://schemas.microsoft.com/office/powerpoint/2010/main" val="202335340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Copeland Discus Digital™ with CoreSense™ Technology </a:t>
            </a:r>
            <a:br>
              <a:rPr lang="en-US" dirty="0"/>
            </a:br>
            <a:r>
              <a:rPr lang="en-US" sz="2400" dirty="0"/>
              <a:t>Customer Testimonials</a:t>
            </a:r>
            <a:endParaRPr lang="en-US" dirty="0"/>
          </a:p>
        </p:txBody>
      </p:sp>
      <p:sp>
        <p:nvSpPr>
          <p:cNvPr id="3" name="Content Placeholder 2"/>
          <p:cNvSpPr>
            <a:spLocks noGrp="1"/>
          </p:cNvSpPr>
          <p:nvPr>
            <p:ph sz="quarter" idx="10"/>
          </p:nvPr>
        </p:nvSpPr>
        <p:spPr/>
        <p:txBody>
          <a:bodyPr/>
          <a:lstStyle/>
          <a:p>
            <a:pPr marL="0" indent="0">
              <a:buNone/>
            </a:pPr>
            <a:r>
              <a:rPr lang="en-US" sz="1800" dirty="0"/>
              <a:t>“Whole Foods Market is recognized for the freshest in perishable products. The Discus Digital™ reduced the suction pressure range by 89% within minutes of activation. Case temperature fluctuations have also tightened supporting our commitment to freshness for our customers.”</a:t>
            </a:r>
          </a:p>
          <a:p>
            <a:pPr marL="0" indent="0">
              <a:buNone/>
            </a:pPr>
            <a:endParaRPr lang="en-US" sz="2800" dirty="0"/>
          </a:p>
          <a:p>
            <a:pPr marL="0" indent="0">
              <a:buNone/>
            </a:pPr>
            <a:r>
              <a:rPr lang="en-US" sz="1800" dirty="0"/>
              <a:t>“Reliable refrigeration equipment is important to maintaining our perishable product. The Discus Digital™ has reduced compressor cycling in our store by 56%. It extends our compressor and contactor life expectancy in addition to reducing inrush current to lower energy costs.”</a:t>
            </a:r>
          </a:p>
          <a:p>
            <a:pPr marL="0" indent="0">
              <a:buNone/>
            </a:pPr>
            <a:endParaRPr lang="en-US" sz="2800" dirty="0"/>
          </a:p>
          <a:p>
            <a:pPr marL="0" indent="0">
              <a:buNone/>
            </a:pPr>
            <a:r>
              <a:rPr lang="en-US" sz="1800" dirty="0"/>
              <a:t>“The Rack was operating with 900 compressor cycles per day. We were days away from Grand Opening, and tried a variety of controlling methods to reduce cycle counts and still maintain product temperatures without success. We retrofitted the Digital unloader on only one compressor and the impact was amazing. Within minutes of activation, compressor cycles were reduced to 12 starts in four days for the entire Rack. ”</a:t>
            </a:r>
          </a:p>
        </p:txBody>
      </p:sp>
      <p:sp>
        <p:nvSpPr>
          <p:cNvPr id="4" name="TextBox 3"/>
          <p:cNvSpPr txBox="1"/>
          <p:nvPr/>
        </p:nvSpPr>
        <p:spPr bwMode="auto">
          <a:xfrm>
            <a:off x="5132832" y="2304288"/>
            <a:ext cx="3604768" cy="447815"/>
          </a:xfrm>
          <a:prstGeom prst="rect">
            <a:avLst/>
          </a:prstGeom>
          <a:noFill/>
          <a:ln w="9525">
            <a:noFill/>
            <a:miter lim="800000"/>
            <a:headEnd/>
            <a:tailEnd/>
          </a:ln>
        </p:spPr>
        <p:txBody>
          <a:bodyPr wrap="square" rtlCol="0">
            <a:spAutoFit/>
          </a:bodyPr>
          <a:lstStyle/>
          <a:p>
            <a:pPr eaLnBrk="0" hangingPunct="0">
              <a:lnSpc>
                <a:spcPct val="105000"/>
              </a:lnSpc>
            </a:pPr>
            <a:r>
              <a:rPr lang="en-US" sz="1100" b="1" dirty="0"/>
              <a:t>Michael </a:t>
            </a:r>
            <a:r>
              <a:rPr lang="en-US" sz="1100" b="1" dirty="0" err="1"/>
              <a:t>Ellinger</a:t>
            </a:r>
            <a:r>
              <a:rPr lang="en-US" sz="1100" b="1" dirty="0"/>
              <a:t> – Regional Facilities Manager</a:t>
            </a:r>
          </a:p>
          <a:p>
            <a:pPr eaLnBrk="0" hangingPunct="0">
              <a:lnSpc>
                <a:spcPct val="105000"/>
              </a:lnSpc>
            </a:pPr>
            <a:r>
              <a:rPr lang="en-US" sz="1100" b="1" dirty="0"/>
              <a:t>Whole Foods Market, Inc, Rocky Mountain Region</a:t>
            </a:r>
          </a:p>
        </p:txBody>
      </p:sp>
      <p:sp>
        <p:nvSpPr>
          <p:cNvPr id="5" name="TextBox 4"/>
          <p:cNvSpPr txBox="1"/>
          <p:nvPr/>
        </p:nvSpPr>
        <p:spPr bwMode="auto">
          <a:xfrm>
            <a:off x="5132832" y="3913632"/>
            <a:ext cx="3755136" cy="447815"/>
          </a:xfrm>
          <a:prstGeom prst="rect">
            <a:avLst/>
          </a:prstGeom>
          <a:noFill/>
          <a:ln w="9525">
            <a:noFill/>
            <a:miter lim="800000"/>
            <a:headEnd/>
            <a:tailEnd/>
          </a:ln>
        </p:spPr>
        <p:txBody>
          <a:bodyPr wrap="square" rtlCol="0">
            <a:spAutoFit/>
          </a:bodyPr>
          <a:lstStyle/>
          <a:p>
            <a:pPr eaLnBrk="0" hangingPunct="0">
              <a:lnSpc>
                <a:spcPct val="105000"/>
              </a:lnSpc>
            </a:pPr>
            <a:r>
              <a:rPr lang="en-US" sz="1100" b="1" dirty="0"/>
              <a:t>Ken Flavin – Manager Refrigeration &amp; Maintenance</a:t>
            </a:r>
          </a:p>
          <a:p>
            <a:pPr eaLnBrk="0" hangingPunct="0">
              <a:lnSpc>
                <a:spcPct val="105000"/>
              </a:lnSpc>
            </a:pPr>
            <a:r>
              <a:rPr lang="en-US" sz="1100" b="1" dirty="0"/>
              <a:t>Sobeys, Inc, </a:t>
            </a:r>
            <a:r>
              <a:rPr lang="en-US" sz="1100" b="1" dirty="0" err="1"/>
              <a:t>Stellarton</a:t>
            </a:r>
            <a:r>
              <a:rPr lang="en-US" sz="1100" b="1" dirty="0"/>
              <a:t>, NS, Canada</a:t>
            </a:r>
          </a:p>
        </p:txBody>
      </p:sp>
      <p:sp>
        <p:nvSpPr>
          <p:cNvPr id="7" name="TextBox 6"/>
          <p:cNvSpPr txBox="1"/>
          <p:nvPr/>
        </p:nvSpPr>
        <p:spPr bwMode="auto">
          <a:xfrm>
            <a:off x="5132832" y="5821680"/>
            <a:ext cx="3604768" cy="447815"/>
          </a:xfrm>
          <a:prstGeom prst="rect">
            <a:avLst/>
          </a:prstGeom>
          <a:noFill/>
          <a:ln w="9525">
            <a:noFill/>
            <a:miter lim="800000"/>
            <a:headEnd/>
            <a:tailEnd/>
          </a:ln>
        </p:spPr>
        <p:txBody>
          <a:bodyPr wrap="square" rtlCol="0">
            <a:spAutoFit/>
          </a:bodyPr>
          <a:lstStyle/>
          <a:p>
            <a:pPr eaLnBrk="0" hangingPunct="0">
              <a:lnSpc>
                <a:spcPct val="105000"/>
              </a:lnSpc>
            </a:pPr>
            <a:r>
              <a:rPr lang="en-US" sz="1100" b="1" dirty="0"/>
              <a:t>Michael </a:t>
            </a:r>
            <a:r>
              <a:rPr lang="en-US" sz="1100" b="1" dirty="0" err="1"/>
              <a:t>Ellinger</a:t>
            </a:r>
            <a:r>
              <a:rPr lang="en-US" sz="1100" b="1" dirty="0"/>
              <a:t> – Regional Facilities Manager</a:t>
            </a:r>
          </a:p>
          <a:p>
            <a:pPr eaLnBrk="0" hangingPunct="0">
              <a:lnSpc>
                <a:spcPct val="105000"/>
              </a:lnSpc>
            </a:pPr>
            <a:r>
              <a:rPr lang="en-US" sz="1100" b="1" dirty="0"/>
              <a:t>Whole Foods Market, Inc, Rocky Mountain Region</a:t>
            </a:r>
          </a:p>
        </p:txBody>
      </p:sp>
    </p:spTree>
    <p:extLst>
      <p:ext uri="{BB962C8B-B14F-4D97-AF65-F5344CB8AC3E}">
        <p14:creationId xmlns:p14="http://schemas.microsoft.com/office/powerpoint/2010/main" val="405458610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p:cNvSpPr/>
          <p:nvPr/>
        </p:nvSpPr>
        <p:spPr bwMode="auto">
          <a:xfrm>
            <a:off x="405384" y="5461127"/>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7" name="Rectangle: Rounded Corners 6"/>
          <p:cNvSpPr/>
          <p:nvPr/>
        </p:nvSpPr>
        <p:spPr bwMode="auto">
          <a:xfrm>
            <a:off x="405384" y="4146931"/>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6" name="Rectangle: Rounded Corners 5"/>
          <p:cNvSpPr/>
          <p:nvPr/>
        </p:nvSpPr>
        <p:spPr bwMode="auto">
          <a:xfrm>
            <a:off x="405384" y="3472815"/>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5" name="Rectangle: Rounded Corners 4"/>
          <p:cNvSpPr/>
          <p:nvPr/>
        </p:nvSpPr>
        <p:spPr bwMode="auto">
          <a:xfrm>
            <a:off x="405384" y="2455418"/>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4" name="Rectangle: Rounded Corners 3"/>
          <p:cNvSpPr/>
          <p:nvPr/>
        </p:nvSpPr>
        <p:spPr bwMode="auto">
          <a:xfrm>
            <a:off x="393192" y="1230122"/>
            <a:ext cx="8344408" cy="415798"/>
          </a:xfrm>
          <a:prstGeom prst="roundRect">
            <a:avLst/>
          </a:prstGeom>
          <a:solidFill>
            <a:schemeClr val="accent3"/>
          </a:solidFill>
          <a:ln w="9525">
            <a:noFill/>
            <a:round/>
            <a:headEnd/>
            <a:tailEnd/>
          </a:ln>
          <a:effectLst/>
        </p:spPr>
        <p:txBody>
          <a:bodyPr wrap="square" rtlCol="0" anchor="ctr"/>
          <a:lstStyle/>
          <a:p>
            <a:pPr algn="ctr" eaLnBrk="0" fontAlgn="base" hangingPunct="0">
              <a:spcBef>
                <a:spcPct val="0"/>
              </a:spcBef>
              <a:spcAft>
                <a:spcPct val="0"/>
              </a:spcAft>
            </a:pPr>
            <a:endParaRPr lang="en-US" dirty="0">
              <a:solidFill>
                <a:schemeClr val="bg1"/>
              </a:solidFill>
            </a:endParaRPr>
          </a:p>
        </p:txBody>
      </p:sp>
      <p:sp>
        <p:nvSpPr>
          <p:cNvPr id="2" name="Title 1"/>
          <p:cNvSpPr>
            <a:spLocks noGrp="1"/>
          </p:cNvSpPr>
          <p:nvPr>
            <p:ph type="title"/>
          </p:nvPr>
        </p:nvSpPr>
        <p:spPr/>
        <p:txBody>
          <a:bodyPr/>
          <a:lstStyle/>
          <a:p>
            <a:r>
              <a:rPr lang="en-US" dirty="0"/>
              <a:t>Copeland Discus Digital™ with CoreSense Technology Benefits </a:t>
            </a:r>
          </a:p>
        </p:txBody>
      </p:sp>
      <p:sp>
        <p:nvSpPr>
          <p:cNvPr id="3" name="Content Placeholder 2"/>
          <p:cNvSpPr>
            <a:spLocks noGrp="1"/>
          </p:cNvSpPr>
          <p:nvPr>
            <p:ph sz="quarter" idx="10"/>
          </p:nvPr>
        </p:nvSpPr>
        <p:spPr>
          <a:xfrm>
            <a:off x="393192" y="1217930"/>
            <a:ext cx="8328025" cy="4832350"/>
          </a:xfrm>
        </p:spPr>
        <p:txBody>
          <a:bodyPr/>
          <a:lstStyle/>
          <a:p>
            <a:r>
              <a:rPr lang="en-US" dirty="0"/>
              <a:t>Precise Control of Suction Pressure and Temperature</a:t>
            </a:r>
          </a:p>
          <a:p>
            <a:pPr lvl="1"/>
            <a:r>
              <a:rPr lang="en-US" dirty="0"/>
              <a:t>Longer shelf life and less food shrink because of minimal food temperature fluctuations</a:t>
            </a:r>
          </a:p>
          <a:p>
            <a:pPr lvl="1"/>
            <a:r>
              <a:rPr lang="en-US" dirty="0"/>
              <a:t>More consistent TXV Operation</a:t>
            </a:r>
          </a:p>
          <a:p>
            <a:r>
              <a:rPr lang="en-US" dirty="0"/>
              <a:t>Reduced Cycling of Compressors</a:t>
            </a:r>
          </a:p>
          <a:p>
            <a:pPr lvl="1"/>
            <a:r>
              <a:rPr lang="en-US" dirty="0"/>
              <a:t>Extends contractor life</a:t>
            </a:r>
          </a:p>
          <a:p>
            <a:pPr lvl="1"/>
            <a:r>
              <a:rPr lang="en-US" dirty="0"/>
              <a:t>Extends compressor life</a:t>
            </a:r>
          </a:p>
          <a:p>
            <a:r>
              <a:rPr lang="en-US" dirty="0"/>
              <a:t>Reduced Defrost Cycle Time</a:t>
            </a:r>
          </a:p>
          <a:p>
            <a:pPr lvl="1"/>
            <a:r>
              <a:rPr lang="en-US" dirty="0"/>
              <a:t>Tighter temperature control minimizes formation of frost on evaporator</a:t>
            </a:r>
          </a:p>
          <a:p>
            <a:r>
              <a:rPr lang="en-US" dirty="0"/>
              <a:t>System Efficiency Improvement</a:t>
            </a:r>
          </a:p>
          <a:p>
            <a:pPr lvl="1"/>
            <a:r>
              <a:rPr lang="en-US" dirty="0"/>
              <a:t>Eliminates over/under shooting of suction pressure set point</a:t>
            </a:r>
          </a:p>
          <a:p>
            <a:pPr lvl="1"/>
            <a:r>
              <a:rPr lang="en-US" dirty="0"/>
              <a:t>Allows increasing suction pressure set point</a:t>
            </a:r>
          </a:p>
          <a:p>
            <a:pPr lvl="1"/>
            <a:r>
              <a:rPr lang="en-US" dirty="0"/>
              <a:t>Reduces inrush current / power usage</a:t>
            </a:r>
          </a:p>
          <a:p>
            <a:r>
              <a:rPr lang="en-US" dirty="0"/>
              <a:t>Paradigm Shift in Parallel System Design</a:t>
            </a:r>
          </a:p>
          <a:p>
            <a:pPr lvl="1"/>
            <a:r>
              <a:rPr lang="en-US" dirty="0"/>
              <a:t>No need for uneven paralleling for compressor staging</a:t>
            </a:r>
          </a:p>
          <a:p>
            <a:pPr lvl="1"/>
            <a:r>
              <a:rPr lang="en-US" dirty="0"/>
              <a:t>Using common compressor selections simplifies replacement needs</a:t>
            </a:r>
          </a:p>
        </p:txBody>
      </p:sp>
    </p:spTree>
    <p:extLst>
      <p:ext uri="{BB962C8B-B14F-4D97-AF65-F5344CB8AC3E}">
        <p14:creationId xmlns:p14="http://schemas.microsoft.com/office/powerpoint/2010/main" val="4214840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Discus Digital™ with CoreSense Technology</a:t>
            </a:r>
            <a:br>
              <a:rPr lang="en-US" dirty="0"/>
            </a:br>
            <a:r>
              <a:rPr lang="en-US" dirty="0"/>
              <a:t>Field Experience</a:t>
            </a:r>
          </a:p>
        </p:txBody>
      </p:sp>
      <p:pic>
        <p:nvPicPr>
          <p:cNvPr id="4" name="Content Placeholder 3"/>
          <p:cNvPicPr>
            <a:picLocks noGrp="1" noChangeAspect="1"/>
          </p:cNvPicPr>
          <p:nvPr>
            <p:ph sz="quarter" idx="10"/>
          </p:nvPr>
        </p:nvPicPr>
        <p:blipFill>
          <a:blip r:embed="rId2"/>
          <a:stretch>
            <a:fillRect/>
          </a:stretch>
        </p:blipFill>
        <p:spPr>
          <a:xfrm>
            <a:off x="799211" y="1203908"/>
            <a:ext cx="3614294" cy="3283467"/>
          </a:xfrm>
          <a:prstGeom prst="rect">
            <a:avLst/>
          </a:prstGeom>
        </p:spPr>
      </p:pic>
      <p:pic>
        <p:nvPicPr>
          <p:cNvPr id="5" name="Picture 4"/>
          <p:cNvPicPr>
            <a:picLocks noChangeAspect="1"/>
          </p:cNvPicPr>
          <p:nvPr/>
        </p:nvPicPr>
        <p:blipFill>
          <a:blip r:embed="rId3"/>
          <a:stretch>
            <a:fillRect/>
          </a:stretch>
        </p:blipFill>
        <p:spPr>
          <a:xfrm>
            <a:off x="4548886" y="1203907"/>
            <a:ext cx="3948938" cy="5273427"/>
          </a:xfrm>
          <a:prstGeom prst="rect">
            <a:avLst/>
          </a:prstGeom>
        </p:spPr>
      </p:pic>
      <p:pic>
        <p:nvPicPr>
          <p:cNvPr id="6" name="Picture 5"/>
          <p:cNvPicPr>
            <a:picLocks noChangeAspect="1"/>
          </p:cNvPicPr>
          <p:nvPr/>
        </p:nvPicPr>
        <p:blipFill>
          <a:blip r:embed="rId4"/>
          <a:stretch>
            <a:fillRect/>
          </a:stretch>
        </p:blipFill>
        <p:spPr>
          <a:xfrm>
            <a:off x="799211" y="4550664"/>
            <a:ext cx="3603401" cy="1931631"/>
          </a:xfrm>
          <a:prstGeom prst="rect">
            <a:avLst/>
          </a:prstGeom>
        </p:spPr>
      </p:pic>
      <p:sp>
        <p:nvSpPr>
          <p:cNvPr id="7" name="TextBox 6"/>
          <p:cNvSpPr txBox="1"/>
          <p:nvPr/>
        </p:nvSpPr>
        <p:spPr bwMode="auto">
          <a:xfrm>
            <a:off x="1207008" y="3730752"/>
            <a:ext cx="3060192" cy="609398"/>
          </a:xfrm>
          <a:prstGeom prst="rect">
            <a:avLst/>
          </a:prstGeom>
          <a:noFill/>
          <a:ln w="9525">
            <a:noFill/>
            <a:miter lim="800000"/>
            <a:headEnd/>
            <a:tailEnd/>
          </a:ln>
        </p:spPr>
        <p:txBody>
          <a:bodyPr wrap="square" rtlCol="0">
            <a:spAutoFit/>
          </a:bodyPr>
          <a:lstStyle/>
          <a:p>
            <a:pPr algn="ctr" eaLnBrk="0" hangingPunct="0">
              <a:lnSpc>
                <a:spcPct val="105000"/>
              </a:lnSpc>
            </a:pPr>
            <a:r>
              <a:rPr lang="en-US" sz="1600" b="1" dirty="0">
                <a:solidFill>
                  <a:schemeClr val="bg1"/>
                </a:solidFill>
              </a:rPr>
              <a:t>Canadian Supermarket</a:t>
            </a:r>
          </a:p>
          <a:p>
            <a:pPr algn="ctr" eaLnBrk="0" hangingPunct="0">
              <a:lnSpc>
                <a:spcPct val="105000"/>
              </a:lnSpc>
            </a:pPr>
            <a:r>
              <a:rPr lang="en-US" sz="1600" b="1" dirty="0">
                <a:solidFill>
                  <a:schemeClr val="bg1"/>
                </a:solidFill>
              </a:rPr>
              <a:t>Halifax, Nova Scotia</a:t>
            </a:r>
          </a:p>
        </p:txBody>
      </p:sp>
    </p:spTree>
    <p:extLst>
      <p:ext uri="{BB962C8B-B14F-4D97-AF65-F5344CB8AC3E}">
        <p14:creationId xmlns:p14="http://schemas.microsoft.com/office/powerpoint/2010/main" val="294744683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Medium Temp Rack-Suction Pressure</a:t>
            </a:r>
          </a:p>
        </p:txBody>
      </p:sp>
      <p:sp>
        <p:nvSpPr>
          <p:cNvPr id="3" name="Content Placeholder 2"/>
          <p:cNvSpPr>
            <a:spLocks noGrp="1"/>
          </p:cNvSpPr>
          <p:nvPr>
            <p:ph sz="quarter" idx="10"/>
          </p:nvPr>
        </p:nvSpPr>
        <p:spPr>
          <a:xfrm>
            <a:off x="409575" y="1339850"/>
            <a:ext cx="8210169" cy="4658614"/>
          </a:xfrm>
        </p:spPr>
        <p:txBody>
          <a:bodyPr/>
          <a:lstStyle/>
          <a:p>
            <a:pPr marL="0" indent="0">
              <a:buNone/>
            </a:pPr>
            <a:r>
              <a:rPr lang="en-US" dirty="0"/>
              <a:t>Rack Suction Pressure Range Narrows Significantly with Discus Digital with CoreSense Technology</a:t>
            </a:r>
          </a:p>
        </p:txBody>
      </p:sp>
      <p:pic>
        <p:nvPicPr>
          <p:cNvPr id="4" name="Picture 3"/>
          <p:cNvPicPr>
            <a:picLocks noChangeAspect="1"/>
          </p:cNvPicPr>
          <p:nvPr/>
        </p:nvPicPr>
        <p:blipFill>
          <a:blip r:embed="rId2"/>
          <a:stretch>
            <a:fillRect/>
          </a:stretch>
        </p:blipFill>
        <p:spPr>
          <a:xfrm>
            <a:off x="622649" y="1984058"/>
            <a:ext cx="7897686" cy="4556694"/>
          </a:xfrm>
          <a:prstGeom prst="rect">
            <a:avLst/>
          </a:prstGeom>
        </p:spPr>
      </p:pic>
    </p:spTree>
    <p:extLst>
      <p:ext uri="{BB962C8B-B14F-4D97-AF65-F5344CB8AC3E}">
        <p14:creationId xmlns:p14="http://schemas.microsoft.com/office/powerpoint/2010/main" val="127145736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Dairy Case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Case Temperature Range Narrow Significantly with Discus Digital with CoreSense Technology</a:t>
            </a:r>
          </a:p>
        </p:txBody>
      </p:sp>
      <p:pic>
        <p:nvPicPr>
          <p:cNvPr id="4" name="Picture 3"/>
          <p:cNvPicPr>
            <a:picLocks noChangeAspect="1"/>
          </p:cNvPicPr>
          <p:nvPr/>
        </p:nvPicPr>
        <p:blipFill rotWithShape="1">
          <a:blip r:embed="rId2"/>
          <a:srcRect t="450" b="3502"/>
          <a:stretch/>
        </p:blipFill>
        <p:spPr>
          <a:xfrm>
            <a:off x="502603" y="2048256"/>
            <a:ext cx="8348790" cy="4546639"/>
          </a:xfrm>
          <a:prstGeom prst="rect">
            <a:avLst/>
          </a:prstGeom>
        </p:spPr>
      </p:pic>
    </p:spTree>
    <p:extLst>
      <p:ext uri="{BB962C8B-B14F-4D97-AF65-F5344CB8AC3E}">
        <p14:creationId xmlns:p14="http://schemas.microsoft.com/office/powerpoint/2010/main" val="3991520913"/>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Meat Case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Case Temperature Range Narrows Significantly With Discus Digital with CoreSense Technology </a:t>
            </a:r>
          </a:p>
        </p:txBody>
      </p:sp>
      <p:pic>
        <p:nvPicPr>
          <p:cNvPr id="4" name="Picture 3"/>
          <p:cNvPicPr>
            <a:picLocks noChangeAspect="1"/>
          </p:cNvPicPr>
          <p:nvPr/>
        </p:nvPicPr>
        <p:blipFill rotWithShape="1">
          <a:blip r:embed="rId2"/>
          <a:srcRect t="725"/>
          <a:stretch/>
        </p:blipFill>
        <p:spPr>
          <a:xfrm>
            <a:off x="577881" y="2023872"/>
            <a:ext cx="7987221" cy="4509830"/>
          </a:xfrm>
          <a:prstGeom prst="rect">
            <a:avLst/>
          </a:prstGeom>
        </p:spPr>
      </p:pic>
    </p:spTree>
    <p:extLst>
      <p:ext uri="{BB962C8B-B14F-4D97-AF65-F5344CB8AC3E}">
        <p14:creationId xmlns:p14="http://schemas.microsoft.com/office/powerpoint/2010/main" val="299855498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Cheese Case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Case Temperature Range Narrows Significantly With Discus Digital with CoreSense Technology</a:t>
            </a:r>
          </a:p>
        </p:txBody>
      </p:sp>
      <p:pic>
        <p:nvPicPr>
          <p:cNvPr id="4" name="Picture 3"/>
          <p:cNvPicPr>
            <a:picLocks noChangeAspect="1"/>
          </p:cNvPicPr>
          <p:nvPr/>
        </p:nvPicPr>
        <p:blipFill rotWithShape="1">
          <a:blip r:embed="rId2"/>
          <a:srcRect t="492"/>
          <a:stretch/>
        </p:blipFill>
        <p:spPr>
          <a:xfrm>
            <a:off x="531368" y="2011679"/>
            <a:ext cx="8080248" cy="4575509"/>
          </a:xfrm>
          <a:prstGeom prst="rect">
            <a:avLst/>
          </a:prstGeom>
        </p:spPr>
      </p:pic>
    </p:spTree>
    <p:extLst>
      <p:ext uri="{BB962C8B-B14F-4D97-AF65-F5344CB8AC3E}">
        <p14:creationId xmlns:p14="http://schemas.microsoft.com/office/powerpoint/2010/main" val="366018817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5 Compressor Rack with Discus Digital with CoreSense Technology Activated</a:t>
            </a:r>
          </a:p>
        </p:txBody>
      </p:sp>
      <p:sp>
        <p:nvSpPr>
          <p:cNvPr id="3" name="Content Placeholder 2"/>
          <p:cNvSpPr>
            <a:spLocks noGrp="1"/>
          </p:cNvSpPr>
          <p:nvPr>
            <p:ph sz="quarter" idx="10"/>
          </p:nvPr>
        </p:nvSpPr>
        <p:spPr/>
        <p:txBody>
          <a:bodyPr/>
          <a:lstStyle/>
          <a:p>
            <a:pPr marL="0" indent="0">
              <a:buNone/>
            </a:pPr>
            <a:r>
              <a:rPr lang="en-US" dirty="0"/>
              <a:t>Compressor Cycling Reduced By 56% With Discus Digital with CoreSense Technology</a:t>
            </a:r>
          </a:p>
        </p:txBody>
      </p:sp>
      <p:pic>
        <p:nvPicPr>
          <p:cNvPr id="4" name="Picture 3"/>
          <p:cNvPicPr>
            <a:picLocks noChangeAspect="1"/>
          </p:cNvPicPr>
          <p:nvPr/>
        </p:nvPicPr>
        <p:blipFill>
          <a:blip r:embed="rId2"/>
          <a:stretch>
            <a:fillRect/>
          </a:stretch>
        </p:blipFill>
        <p:spPr>
          <a:xfrm>
            <a:off x="393192" y="2052828"/>
            <a:ext cx="8534400" cy="4229100"/>
          </a:xfrm>
          <a:prstGeom prst="rect">
            <a:avLst/>
          </a:prstGeom>
        </p:spPr>
      </p:pic>
      <p:sp>
        <p:nvSpPr>
          <p:cNvPr id="5" name="Rectangle: Rounded Corners 4"/>
          <p:cNvSpPr/>
          <p:nvPr/>
        </p:nvSpPr>
        <p:spPr bwMode="auto">
          <a:xfrm>
            <a:off x="6434836" y="6021871"/>
            <a:ext cx="1983232" cy="414528"/>
          </a:xfrm>
          <a:prstGeom prst="roundRect">
            <a:avLst/>
          </a:prstGeom>
          <a:solidFill>
            <a:srgbClr val="FFFF00"/>
          </a:solidFill>
          <a:ln w="9525">
            <a:solidFill>
              <a:schemeClr val="tx1"/>
            </a:solidFill>
            <a:round/>
            <a:headEnd/>
            <a:tailEnd/>
          </a:ln>
          <a:effectLst/>
        </p:spPr>
        <p:txBody>
          <a:bodyPr wrap="square" rtlCol="0" anchor="ctr"/>
          <a:lstStyle/>
          <a:p>
            <a:pPr algn="ctr" eaLnBrk="0" fontAlgn="base" hangingPunct="0">
              <a:spcBef>
                <a:spcPct val="0"/>
              </a:spcBef>
              <a:spcAft>
                <a:spcPct val="0"/>
              </a:spcAft>
            </a:pPr>
            <a:r>
              <a:rPr lang="en-US" b="1" dirty="0"/>
              <a:t>56% Reduction</a:t>
            </a:r>
          </a:p>
        </p:txBody>
      </p:sp>
      <p:sp>
        <p:nvSpPr>
          <p:cNvPr id="6" name="Rectangle: Rounded Corners 5"/>
          <p:cNvSpPr/>
          <p:nvPr/>
        </p:nvSpPr>
        <p:spPr bwMode="auto">
          <a:xfrm>
            <a:off x="512064" y="6281928"/>
            <a:ext cx="1816608" cy="387096"/>
          </a:xfrm>
          <a:prstGeom prst="roundRect">
            <a:avLst/>
          </a:prstGeom>
          <a:solidFill>
            <a:srgbClr val="FF0000"/>
          </a:solidFill>
          <a:ln w="9525">
            <a:noFill/>
            <a:round/>
            <a:headEnd/>
            <a:tailEnd/>
          </a:ln>
          <a:effectLst/>
        </p:spPr>
        <p:txBody>
          <a:bodyPr wrap="square" rtlCol="0" anchor="ctr"/>
          <a:lstStyle/>
          <a:p>
            <a:pPr algn="ctr" eaLnBrk="0" fontAlgn="base" hangingPunct="0">
              <a:spcBef>
                <a:spcPct val="0"/>
              </a:spcBef>
              <a:spcAft>
                <a:spcPct val="0"/>
              </a:spcAft>
            </a:pPr>
            <a:r>
              <a:rPr lang="en-US" sz="1400" b="1" dirty="0">
                <a:solidFill>
                  <a:schemeClr val="bg1"/>
                </a:solidFill>
              </a:rPr>
              <a:t>Digital Retrofit</a:t>
            </a:r>
          </a:p>
        </p:txBody>
      </p:sp>
    </p:spTree>
    <p:extLst>
      <p:ext uri="{BB962C8B-B14F-4D97-AF65-F5344CB8AC3E}">
        <p14:creationId xmlns:p14="http://schemas.microsoft.com/office/powerpoint/2010/main" val="28007677"/>
      </p:ext>
    </p:extLst>
  </p:cSld>
  <p:clrMapOvr>
    <a:masterClrMapping/>
  </p:clrMapOvr>
  <p:transition/>
</p:sld>
</file>

<file path=ppt/theme/theme1.xml><?xml version="1.0" encoding="utf-8"?>
<a:theme xmlns:a="http://schemas.openxmlformats.org/drawingml/2006/main" name="Emerson Master Design">
  <a:themeElements>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round/>
          <a:headEnd/>
          <a:tailEnd/>
        </a:ln>
        <a:effectLst/>
      </a:spPr>
      <a:bodyPr wrap="square" rtlCol="0" anchor="ctr"/>
      <a:lstStyle>
        <a:defPPr algn="ctr" eaLnBrk="0" fontAlgn="base" hangingPunct="0">
          <a:spcBef>
            <a:spcPct val="0"/>
          </a:spcBef>
          <a:spcAft>
            <a:spcPct val="0"/>
          </a:spcAft>
          <a:defRPr dirty="0" smtClean="0">
            <a:solidFill>
              <a:schemeClr val="bg1"/>
            </a:solidFill>
          </a:defRPr>
        </a:defPPr>
      </a:lstStyle>
    </a:spDef>
    <a:lnDef>
      <a:spPr bwMode="auto">
        <a:solidFill>
          <a:schemeClr val="accent1"/>
        </a:solidFill>
        <a:ln w="19050" cap="flat" cmpd="sng" algn="ctr">
          <a:solidFill>
            <a:schemeClr val="accent1"/>
          </a:solidFill>
          <a:prstDash val="solid"/>
          <a:round/>
          <a:headEnd type="none" w="med" len="med"/>
          <a:tailEnd type="none" w="med" len="med"/>
        </a:ln>
        <a:effectLst/>
      </a:spPr>
      <a:bodyPr/>
      <a:lstStyle/>
    </a:lnDef>
    <a:txDef>
      <a:spPr bwMode="auto">
        <a:noFill/>
        <a:ln w="9525">
          <a:noFill/>
          <a:miter lim="800000"/>
          <a:headEnd/>
          <a:tailEnd/>
        </a:ln>
      </a:spPr>
      <a:bodyPr wrap="none" rtlCol="0">
        <a:spAutoFit/>
      </a:bodyPr>
      <a:lstStyle>
        <a:defPPr eaLnBrk="0" hangingPunct="0">
          <a:lnSpc>
            <a:spcPct val="105000"/>
          </a:lnSpc>
          <a:defRPr sz="2000" dirty="0" err="1" smtClean="0"/>
        </a:defPPr>
      </a:lstStyle>
    </a:tx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ppt/theme/themeOverride2.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ppt/theme/themeOverride3.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ppt/theme/themeOverride4.xml><?xml version="1.0" encoding="utf-8"?>
<a:themeOverride xmlns:a="http://schemas.openxmlformats.org/drawingml/2006/main">
  <a:clrScheme name="Custom 21">
    <a:dk1>
      <a:srgbClr val="3F4040"/>
    </a:dk1>
    <a:lt1>
      <a:srgbClr val="FFFFFF"/>
    </a:lt1>
    <a:dk2>
      <a:srgbClr val="004B8D"/>
    </a:dk2>
    <a:lt2>
      <a:srgbClr val="959797"/>
    </a:lt2>
    <a:accent1>
      <a:srgbClr val="004B8D"/>
    </a:accent1>
    <a:accent2>
      <a:srgbClr val="62BB46"/>
    </a:accent2>
    <a:accent3>
      <a:srgbClr val="00A4D2"/>
    </a:accent3>
    <a:accent4>
      <a:srgbClr val="FFCF22"/>
    </a:accent4>
    <a:accent5>
      <a:srgbClr val="F79428"/>
    </a:accent5>
    <a:accent6>
      <a:srgbClr val="6E298D"/>
    </a:accent6>
    <a:hlink>
      <a:srgbClr val="00AA7E"/>
    </a:hlink>
    <a:folHlink>
      <a:srgbClr val="D31245"/>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DC6940654EAE04181919C8F9A3365CA" ma:contentTypeVersion="2" ma:contentTypeDescription="Create a new document." ma:contentTypeScope="" ma:versionID="eb67c19efac3c39781f9345e3b080a76">
  <xsd:schema xmlns:xsd="http://www.w3.org/2001/XMLSchema" xmlns:xs="http://www.w3.org/2001/XMLSchema" xmlns:p="http://schemas.microsoft.com/office/2006/metadata/properties" xmlns:ns2="92aba046-6cc6-404c-af07-496a92d915ef" targetNamespace="http://schemas.microsoft.com/office/2006/metadata/properties" ma:root="true" ma:fieldsID="42f531c46eac1979d466e6ba4dac0fc6" ns2:_="">
    <xsd:import namespace="92aba046-6cc6-404c-af07-496a92d915e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2aba046-6cc6-404c-af07-496a92d915ef"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256DF3-0047-43F2-B470-9700BFF2A2C3}">
  <ds:schemaRefs>
    <ds:schemaRef ds:uri="http://schemas.microsoft.com/office/2006/metadata/properties"/>
    <ds:schemaRef ds:uri="http://purl.org/dc/terms/"/>
    <ds:schemaRef ds:uri="http://schemas.microsoft.com/sharepoint/v3"/>
    <ds:schemaRef ds:uri="http://schemas.microsoft.com/office/infopath/2007/PartnerControls"/>
    <ds:schemaRef ds:uri="http://purl.org/dc/elements/1.1/"/>
    <ds:schemaRef ds:uri="http://schemas.microsoft.com/office/2006/documentManagement/types"/>
    <ds:schemaRef ds:uri="http://purl.org/dc/dcmitype/"/>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E25B7B9-73EA-49C8-AD17-885DD2E1D110}">
  <ds:schemaRefs>
    <ds:schemaRef ds:uri="http://schemas.microsoft.com/sharepoint/v3/contenttype/forms"/>
  </ds:schemaRefs>
</ds:datastoreItem>
</file>

<file path=customXml/itemProps3.xml><?xml version="1.0" encoding="utf-8"?>
<ds:datastoreItem xmlns:ds="http://schemas.openxmlformats.org/officeDocument/2006/customXml" ds:itemID="{139032D9-ADE0-4BF6-92CC-F841C30F0EE2}"/>
</file>

<file path=docProps/app.xml><?xml version="1.0" encoding="utf-8"?>
<Properties xmlns="http://schemas.openxmlformats.org/officeDocument/2006/extended-properties" xmlns:vt="http://schemas.openxmlformats.org/officeDocument/2006/docPropsVTypes">
  <TotalTime>4377</TotalTime>
  <Words>1051</Words>
  <Application>Microsoft Office PowerPoint</Application>
  <PresentationFormat>On-screen Show (4:3)</PresentationFormat>
  <Paragraphs>219</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Times</vt:lpstr>
      <vt:lpstr>Emerson Master Design</vt:lpstr>
      <vt:lpstr>PowerPoint Presentation</vt:lpstr>
      <vt:lpstr>Copeland Discus Digital™ with CoreSense™ Technology  Customer Testimonials</vt:lpstr>
      <vt:lpstr>Copeland Discus Digital™ with CoreSense Technology Benefits </vt:lpstr>
      <vt:lpstr>Discus Digital™ with CoreSense Technology Field Experience</vt:lpstr>
      <vt:lpstr>Medium Temp Rack-Suction Pressure</vt:lpstr>
      <vt:lpstr>Dairy Case with Discus Digital with CoreSense Technology Activated</vt:lpstr>
      <vt:lpstr>Meat Case with Discus Digital with CoreSense Technology Activated</vt:lpstr>
      <vt:lpstr>Cheese Case with Discus Digital with CoreSense Technology Activated</vt:lpstr>
      <vt:lpstr>5 Compressor Rack with Discus Digital with CoreSense Technology Activated</vt:lpstr>
      <vt:lpstr>Leads to Paradigm Shift in Parallel Rack Design</vt:lpstr>
      <vt:lpstr>Discus Digital™ with CoreSense Technology Benefits</vt:lpstr>
      <vt:lpstr>Copeland Discus Digital™ with CoreSense Technology</vt:lpstr>
      <vt:lpstr>Discus Digital™ with CoreSense Technology Nomenclature for 3D</vt:lpstr>
      <vt:lpstr>Discus Digital™ with CoreSense Technology Nomenclature for 4D &amp; 6D</vt:lpstr>
      <vt:lpstr>Discus Digital™ with CoreSense Technology Model Line-Up</vt:lpstr>
      <vt:lpstr>Discus Digital™ with CoreSense Technology Control Options</vt:lpstr>
      <vt:lpstr>Discus Digital™ with CoreSense Technology Animation</vt:lpstr>
    </vt:vector>
  </TitlesOfParts>
  <Company>Fleishman Hillard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12.13.15 Outstanding Items for Template Finalization</dc:title>
  <dc:creator>FleishmanHillard</dc:creator>
  <cp:lastModifiedBy>Chrysler, Thomas R [COMRES/REF/SID]</cp:lastModifiedBy>
  <cp:revision>278</cp:revision>
  <cp:lastPrinted>2016-03-08T15:46:54Z</cp:lastPrinted>
  <dcterms:created xsi:type="dcterms:W3CDTF">2015-12-14T07:11:36Z</dcterms:created>
  <dcterms:modified xsi:type="dcterms:W3CDTF">2017-12-05T15:19:25Z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0x0101007DC6940654EAE04181919C8F9A3365CA</vt:lpwstr>
  </property>
  <property fmtid="{D5CDD505-2E9C-101B-9397-08002B2CF9AE}" pid="3" name="Order">
    <vt:r8>2100</vt:r8>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TemplateUrl">
    <vt:lpwstr/>
  </property>
</Properties>
</file>